
<file path=[Content_Types].xml><?xml version="1.0" encoding="utf-8"?>
<Types xmlns="http://schemas.openxmlformats.org/package/2006/content-types">
  <Default ContentType="image/jpeg" Extension="jpg"/>
  <Default ContentType="application/vnd.openxmlformats-officedocument.vmlDrawing" Extension="vml"/>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oleObject" PartName="/ppt/embeddings/oleObject1.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23" roundtripDataSignature="AMtx7mhHvzu0MF+Psrm6y7sTdktQUX9am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Hello everyone! My name is Adrita Khan and today I will be presenting to you my Portfolio!</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69" name="Google Shape;69;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Challenges. Sometimes we only had one student. In these moments, it was very important to make the student feel comfortable, especially if they were shy. We made sure to have an engaging discussion and reassured the student to take their time so they do not feel lonely or hesitant. </a:t>
            </a:r>
            <a:endParaRPr/>
          </a:p>
        </p:txBody>
      </p:sp>
      <p:sp>
        <p:nvSpPr>
          <p:cNvPr id="141" name="Google Shape;14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Also, if students made many mistakes or did not understand a certain concept; we encouraged them to review their notes and textbook. If students weren’t participating, we either worded the question differently, or gave them guiding questions. But if the concepts were too difficult or new, we stopped our planned activity and had them compare the key terms using the definitions or examples. </a:t>
            </a:r>
            <a:endParaRPr/>
          </a:p>
        </p:txBody>
      </p:sp>
      <p:sp>
        <p:nvSpPr>
          <p:cNvPr id="150" name="Google Shape;15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What worked well? Microsoft Word was mostly used for definition and matching questions. </a:t>
            </a:r>
            <a:endParaRPr/>
          </a:p>
        </p:txBody>
      </p:sp>
      <p:sp>
        <p:nvSpPr>
          <p:cNvPr id="159" name="Google Shape;15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We also used the whiteboard and Autodraw.com for more space.</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167" name="Google Shape;167;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The students loved the memes as they assisted in remembering many concepts</a:t>
            </a:r>
            <a:endParaRPr sz="12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they also liked Kahoot for MC questions.</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174" name="Google Shape;17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Some ways I could have done better was by using different applications. For the strategic plan goals, I will be working on my MCAT and to start a fundraiser after this is semester.</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182" name="Google Shape;18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Through this rewarding experience, I definitely had a feeling of fulfilment by seeing the impact it made on the students. I remember there were some questions that took them about 5 minutes but later only took them a minute to solve because of the constant practice. We also noticed the confidence boost in the shy student where they were less hesitant and more willing to share their answers. When students came back to tell us that “this part helped a lot on the test” it really made me feel satisfied about the work we were doing. I personally developed better communication skills, especially in French. I learned the various ways how you could make technology so useful. Lastly, I looked forward to each and every Friday as I loved seeing how students benefited from what we came up with. </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188" name="Google Shape;18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I want to end it off with: I am because you are! Thank you!</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196" name="Google Shape;196;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So welcome to the FRE272 French Linguistics course! In this Y course students learn about the 6 different ways how they could analyze the French language. At the beginning I used to be alone but I had an amazing co-facilitator, name Theresa. Together we ran the sessions on Fridays from 2 to 3pm but then we changed it to 3 to 4pm.</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75" name="Google Shape;7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I’m sure many of you would agree that the article on Ubuntu was quite eye opening. I never thought of leadership as a mutual beneficence and where an individual would share a way of life with others. I learned that Ubuntu was about unifying people and building a community where we all empower each other. As a FSG leader, it was important for me to show empathy and to put myself into the students’ shoes. Also, every student should have the opportunity to express themselves to make their experience more significant and motivating. So, while making session plans we made sure to take the students’ advice into consideration. </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82" name="Google Shape;8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To create a sense of unity we always started our FSG sessions with a discussion. We asked students how they were doing and had them express their feelings by drawing on the whiteboard. But when I started to take this course, I realized that songs would be more interesting. For this reason, we played French songs and asked the students to answer a question related to it on the chat. Each week we chose different types of music from pop to disco to even rap songs. </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88" name="Google Shape;8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Communication is Key! From the reading “Effective communication brings successful organizational change,” I found that a sense of community, trust, participation, and taking/giving feedback made communication more effective, opening more doors to progress. I believe that sessions should be planned based on the students’ needs and reflect on their capabilities. They should feel guided and welcomed rather than worried about being judged. Our goals were to make the sessions more inclusive and to have collaboration. This made the sessions more valuable for both of us, the facilitators and the students. And this is what allowed for growth.</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97" name="Google Shape;9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On a scale of 1-10, as a FSG leader, how hard was it to see your students struggle or getting the wrong answers? Please put it on the chat!</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103" name="Google Shape;10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As it is mentioned in the article “Aesthetic principles for instructional design”, it is important to be outside of the story as the leader. This way, the students take the lead as the main characters and drive the plot. Because I was used to correcting students if they made a mistake, at the beginning of the FSGs it was challenging for me to see the students struggle. But then I realized that this is part of the students’ development to become independent learners and to expand on their learning skills. </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111" name="Google Shape;11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Next, Brame and Biol mentioned the Think-Pair-Share strategy where students think individually then share their ideas with a partner and share their ideas with another pairs of students. </a:t>
            </a:r>
            <a:endParaRPr sz="12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Because we only had 2 students, some activities were done in partners while some were done individually so they could share their ideas afterwards. So for an example, each person made the syntax trees for different sentences here. Next, they checked over each other’s work. At the end they explain their answers to us.</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120" name="Google Shape;12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In this following example, we had them use Autodraw.com for more space. In this case you could see how the student made changes after some feedback from the other student. This way, the alpha student was able to help the shy student. Through time, the shy student learned from their mistakes and became confident about their work. </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134" name="Google Shape;13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lt1"/>
        </a:solidFill>
      </p:bgPr>
    </p:bg>
    <p:spTree>
      <p:nvGrpSpPr>
        <p:cNvPr id="27" name="Shape 27"/>
        <p:cNvGrpSpPr/>
        <p:nvPr/>
      </p:nvGrpSpPr>
      <p:grpSpPr>
        <a:xfrm>
          <a:off x="0" y="0"/>
          <a:ext cx="0" cy="0"/>
          <a:chOff x="0" y="0"/>
          <a:chExt cx="0" cy="0"/>
        </a:xfrm>
      </p:grpSpPr>
      <p:sp>
        <p:nvSpPr>
          <p:cNvPr id="28" name="Google Shape;28;p19"/>
          <p:cNvSpPr txBox="1"/>
          <p:nvPr>
            <p:ph type="ctrTitle"/>
          </p:nvPr>
        </p:nvSpPr>
        <p:spPr>
          <a:xfrm>
            <a:off x="2895600" y="1371600"/>
            <a:ext cx="5867400" cy="22860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9"/>
          <p:cNvSpPr txBox="1"/>
          <p:nvPr>
            <p:ph idx="1" type="subTitle"/>
          </p:nvPr>
        </p:nvSpPr>
        <p:spPr>
          <a:xfrm>
            <a:off x="2971800" y="4267200"/>
            <a:ext cx="5791200" cy="1447800"/>
          </a:xfrm>
          <a:prstGeom prst="rect">
            <a:avLst/>
          </a:prstGeom>
          <a:noFill/>
          <a:ln>
            <a:noFill/>
          </a:ln>
        </p:spPr>
        <p:txBody>
          <a:bodyPr anchorCtr="0" anchor="t" bIns="45700" lIns="91425" spcFirstLastPara="1" rIns="91425" wrap="square" tIns="45700">
            <a:noAutofit/>
          </a:bodyPr>
          <a:lstStyle>
            <a:lvl1pPr lvl="0" algn="l">
              <a:lnSpc>
                <a:spcPct val="100000"/>
              </a:lnSpc>
              <a:spcBef>
                <a:spcPts val="360"/>
              </a:spcBef>
              <a:spcAft>
                <a:spcPts val="0"/>
              </a:spcAft>
              <a:buSzPts val="1530"/>
              <a:buChar char="□"/>
              <a:defRPr/>
            </a:lvl1pPr>
            <a:lvl2pPr lvl="1" algn="l">
              <a:lnSpc>
                <a:spcPct val="100000"/>
              </a:lnSpc>
              <a:spcBef>
                <a:spcPts val="360"/>
              </a:spcBef>
              <a:spcAft>
                <a:spcPts val="0"/>
              </a:spcAft>
              <a:buSzPts val="1260"/>
              <a:buChar char="■"/>
              <a:defRPr/>
            </a:lvl2pPr>
            <a:lvl3pPr lvl="2" algn="l">
              <a:lnSpc>
                <a:spcPct val="100000"/>
              </a:lnSpc>
              <a:spcBef>
                <a:spcPts val="360"/>
              </a:spcBef>
              <a:spcAft>
                <a:spcPts val="0"/>
              </a:spcAft>
              <a:buSzPts val="1260"/>
              <a:buChar char="🞐"/>
              <a:defRPr/>
            </a:lvl3pPr>
            <a:lvl4pPr lvl="3" algn="l">
              <a:lnSpc>
                <a:spcPct val="100000"/>
              </a:lnSpc>
              <a:spcBef>
                <a:spcPts val="360"/>
              </a:spcBef>
              <a:spcAft>
                <a:spcPts val="0"/>
              </a:spcAft>
              <a:buSzPts val="1260"/>
              <a:buChar char="■"/>
              <a:defRPr/>
            </a:lvl4pPr>
            <a:lvl5pPr lvl="4" algn="l">
              <a:lnSpc>
                <a:spcPct val="100000"/>
              </a:lnSpc>
              <a:spcBef>
                <a:spcPts val="360"/>
              </a:spcBef>
              <a:spcAft>
                <a:spcPts val="0"/>
              </a:spcAft>
              <a:buSzPts val="1260"/>
              <a:buChar char="□"/>
              <a:defRPr/>
            </a:lvl5pPr>
            <a:lvl6pPr lvl="5" algn="l">
              <a:lnSpc>
                <a:spcPct val="100000"/>
              </a:lnSpc>
              <a:spcBef>
                <a:spcPts val="360"/>
              </a:spcBef>
              <a:spcAft>
                <a:spcPts val="0"/>
              </a:spcAft>
              <a:buSzPts val="1260"/>
              <a:buChar char="□"/>
              <a:defRPr/>
            </a:lvl6pPr>
            <a:lvl7pPr lvl="6" algn="l">
              <a:lnSpc>
                <a:spcPct val="100000"/>
              </a:lnSpc>
              <a:spcBef>
                <a:spcPts val="360"/>
              </a:spcBef>
              <a:spcAft>
                <a:spcPts val="0"/>
              </a:spcAft>
              <a:buSzPts val="1260"/>
              <a:buChar char="□"/>
              <a:defRPr/>
            </a:lvl7pPr>
            <a:lvl8pPr lvl="7" algn="l">
              <a:lnSpc>
                <a:spcPct val="100000"/>
              </a:lnSpc>
              <a:spcBef>
                <a:spcPts val="360"/>
              </a:spcBef>
              <a:spcAft>
                <a:spcPts val="0"/>
              </a:spcAft>
              <a:buSzPts val="1260"/>
              <a:buChar char="□"/>
              <a:defRPr/>
            </a:lvl8pPr>
            <a:lvl9pPr lvl="8" algn="l">
              <a:lnSpc>
                <a:spcPct val="100000"/>
              </a:lnSpc>
              <a:spcBef>
                <a:spcPts val="360"/>
              </a:spcBef>
              <a:spcAft>
                <a:spcPts val="0"/>
              </a:spcAft>
              <a:buSzPts val="1260"/>
              <a:buChar char="□"/>
              <a:defRPr/>
            </a:lvl9pPr>
          </a:lstStyle>
          <a:p/>
        </p:txBody>
      </p:sp>
      <p:sp>
        <p:nvSpPr>
          <p:cNvPr id="30" name="Google Shape;30;p19"/>
          <p:cNvSpPr txBox="1"/>
          <p:nvPr>
            <p:ph idx="10" type="dt"/>
          </p:nvPr>
        </p:nvSpPr>
        <p:spPr>
          <a:xfrm>
            <a:off x="457200" y="6248400"/>
            <a:ext cx="21336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2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9"/>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sz="12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9"/>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2"/>
              </a:buClr>
              <a:buSzPts val="1200"/>
              <a:buFont typeface="Arial"/>
              <a:buNone/>
              <a:defRPr b="0" i="0" sz="1200" u="non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200"/>
              <a:buFont typeface="Arial"/>
              <a:buNone/>
              <a:defRPr b="0" i="0" sz="1200" u="non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200"/>
              <a:buFont typeface="Arial"/>
              <a:buNone/>
              <a:defRPr b="0" i="0" sz="1200" u="non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200"/>
              <a:buFont typeface="Arial"/>
              <a:buNone/>
              <a:defRPr b="0" i="0" sz="1200" u="non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200"/>
              <a:buFont typeface="Arial"/>
              <a:buNone/>
              <a:defRPr b="0" i="0" sz="1200" u="non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200"/>
              <a:buFont typeface="Arial"/>
              <a:buNone/>
              <a:defRPr b="0" i="0" sz="1200" u="non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200"/>
              <a:buFont typeface="Arial"/>
              <a:buNone/>
              <a:defRPr b="0" i="0" sz="1200" u="non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200"/>
              <a:buFont typeface="Arial"/>
              <a:buNone/>
              <a:defRPr b="0" i="0" sz="1200" u="non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200"/>
              <a:buFont typeface="Arial"/>
              <a:buNone/>
              <a:defRPr b="0" i="0" sz="1200" u="non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33" name="Google Shape;33;p19"/>
          <p:cNvCxnSpPr/>
          <p:nvPr/>
        </p:nvCxnSpPr>
        <p:spPr>
          <a:xfrm>
            <a:off x="228600" y="990600"/>
            <a:ext cx="8610600" cy="0"/>
          </a:xfrm>
          <a:prstGeom prst="straightConnector1">
            <a:avLst/>
          </a:prstGeom>
          <a:noFill/>
          <a:ln cap="flat" cmpd="sng" w="66675">
            <a:solidFill>
              <a:schemeClr val="dk2"/>
            </a:solidFill>
            <a:prstDash val="solid"/>
            <a:miter lim="800000"/>
            <a:headEnd len="med" w="med" type="none"/>
            <a:tailEnd len="med" w="med" type="none"/>
          </a:ln>
        </p:spPr>
      </p:cxnSp>
      <p:grpSp>
        <p:nvGrpSpPr>
          <p:cNvPr id="34" name="Google Shape;34;p19"/>
          <p:cNvGrpSpPr/>
          <p:nvPr/>
        </p:nvGrpSpPr>
        <p:grpSpPr>
          <a:xfrm>
            <a:off x="228600" y="1447800"/>
            <a:ext cx="2286000" cy="2514600"/>
            <a:chOff x="144" y="912"/>
            <a:chExt cx="1440" cy="1584"/>
          </a:xfrm>
        </p:grpSpPr>
        <p:sp>
          <p:nvSpPr>
            <p:cNvPr id="35" name="Google Shape;35;p19"/>
            <p:cNvSpPr/>
            <p:nvPr/>
          </p:nvSpPr>
          <p:spPr>
            <a:xfrm>
              <a:off x="960" y="912"/>
              <a:ext cx="52" cy="979"/>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36" name="Google Shape;36;p19"/>
            <p:cNvSpPr/>
            <p:nvPr/>
          </p:nvSpPr>
          <p:spPr>
            <a:xfrm>
              <a:off x="844" y="912"/>
              <a:ext cx="52" cy="861"/>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37" name="Google Shape;37;p19"/>
            <p:cNvSpPr/>
            <p:nvPr/>
          </p:nvSpPr>
          <p:spPr>
            <a:xfrm>
              <a:off x="727" y="912"/>
              <a:ext cx="52" cy="736"/>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38" name="Google Shape;38;p19"/>
            <p:cNvSpPr/>
            <p:nvPr/>
          </p:nvSpPr>
          <p:spPr>
            <a:xfrm>
              <a:off x="610" y="912"/>
              <a:ext cx="52" cy="612"/>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39" name="Google Shape;39;p19"/>
            <p:cNvSpPr/>
            <p:nvPr/>
          </p:nvSpPr>
          <p:spPr>
            <a:xfrm>
              <a:off x="494" y="912"/>
              <a:ext cx="52" cy="493"/>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40" name="Google Shape;40;p19"/>
            <p:cNvSpPr/>
            <p:nvPr/>
          </p:nvSpPr>
          <p:spPr>
            <a:xfrm>
              <a:off x="377" y="912"/>
              <a:ext cx="52" cy="361"/>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41" name="Google Shape;41;p19"/>
            <p:cNvSpPr/>
            <p:nvPr/>
          </p:nvSpPr>
          <p:spPr>
            <a:xfrm>
              <a:off x="260" y="912"/>
              <a:ext cx="52" cy="249"/>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42" name="Google Shape;42;p19"/>
            <p:cNvSpPr/>
            <p:nvPr/>
          </p:nvSpPr>
          <p:spPr>
            <a:xfrm>
              <a:off x="144" y="912"/>
              <a:ext cx="52" cy="125"/>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43" name="Google Shape;43;p19"/>
            <p:cNvSpPr/>
            <p:nvPr/>
          </p:nvSpPr>
          <p:spPr>
            <a:xfrm>
              <a:off x="1077" y="912"/>
              <a:ext cx="49" cy="1098"/>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44" name="Google Shape;44;p19"/>
            <p:cNvSpPr/>
            <p:nvPr/>
          </p:nvSpPr>
          <p:spPr>
            <a:xfrm>
              <a:off x="1191" y="912"/>
              <a:ext cx="49" cy="1223"/>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45" name="Google Shape;45;p19"/>
            <p:cNvSpPr/>
            <p:nvPr/>
          </p:nvSpPr>
          <p:spPr>
            <a:xfrm>
              <a:off x="1304" y="912"/>
              <a:ext cx="49" cy="1341"/>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46" name="Google Shape;46;p19"/>
            <p:cNvSpPr/>
            <p:nvPr/>
          </p:nvSpPr>
          <p:spPr>
            <a:xfrm>
              <a:off x="1418" y="912"/>
              <a:ext cx="52" cy="1466"/>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47" name="Google Shape;47;p19"/>
            <p:cNvSpPr/>
            <p:nvPr/>
          </p:nvSpPr>
          <p:spPr>
            <a:xfrm>
              <a:off x="1535" y="912"/>
              <a:ext cx="49" cy="1584"/>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cxnSp>
        <p:nvCxnSpPr>
          <p:cNvPr id="48" name="Google Shape;48;p19"/>
          <p:cNvCxnSpPr/>
          <p:nvPr/>
        </p:nvCxnSpPr>
        <p:spPr>
          <a:xfrm>
            <a:off x="266700" y="6172200"/>
            <a:ext cx="8610600" cy="0"/>
          </a:xfrm>
          <a:prstGeom prst="straightConnector1">
            <a:avLst/>
          </a:prstGeom>
          <a:noFill/>
          <a:ln cap="flat" cmpd="sng" w="12700">
            <a:solidFill>
              <a:schemeClr val="dk2"/>
            </a:solidFill>
            <a:prstDash val="solid"/>
            <a:miter lim="800000"/>
            <a:headEnd len="med" w="med" type="none"/>
            <a:tailEnd len="med" w="med"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on left, text on right" type="twoColTx">
  <p:cSld name="TITLE_AND_TWO_COLUMNS">
    <p:spTree>
      <p:nvGrpSpPr>
        <p:cNvPr id="49" name="Shape 49"/>
        <p:cNvGrpSpPr/>
        <p:nvPr/>
      </p:nvGrpSpPr>
      <p:grpSpPr>
        <a:xfrm>
          <a:off x="0" y="0"/>
          <a:ext cx="0" cy="0"/>
          <a:chOff x="0" y="0"/>
          <a:chExt cx="0" cy="0"/>
        </a:xfrm>
      </p:grpSpPr>
      <p:sp>
        <p:nvSpPr>
          <p:cNvPr id="50" name="Google Shape;50;p20"/>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0"/>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0"/>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lnSpc>
                <a:spcPct val="100000"/>
              </a:lnSpc>
              <a:spcBef>
                <a:spcPts val="0"/>
              </a:spcBef>
              <a:spcAft>
                <a:spcPts val="0"/>
              </a:spcAft>
              <a:buNone/>
              <a:defRPr sz="1200">
                <a:solidFill>
                  <a:schemeClr val="dk2"/>
                </a:solidFill>
              </a:defRPr>
            </a:lvl1pPr>
            <a:lvl2pPr indent="0" lvl="1" marL="0" algn="r">
              <a:lnSpc>
                <a:spcPct val="100000"/>
              </a:lnSpc>
              <a:spcBef>
                <a:spcPts val="0"/>
              </a:spcBef>
              <a:spcAft>
                <a:spcPts val="0"/>
              </a:spcAft>
              <a:buNone/>
              <a:defRPr sz="1200">
                <a:solidFill>
                  <a:schemeClr val="dk2"/>
                </a:solidFill>
              </a:defRPr>
            </a:lvl2pPr>
            <a:lvl3pPr indent="0" lvl="2" marL="0" algn="r">
              <a:lnSpc>
                <a:spcPct val="100000"/>
              </a:lnSpc>
              <a:spcBef>
                <a:spcPts val="0"/>
              </a:spcBef>
              <a:spcAft>
                <a:spcPts val="0"/>
              </a:spcAft>
              <a:buNone/>
              <a:defRPr sz="1200">
                <a:solidFill>
                  <a:schemeClr val="dk2"/>
                </a:solidFill>
              </a:defRPr>
            </a:lvl3pPr>
            <a:lvl4pPr indent="0" lvl="3" marL="0" algn="r">
              <a:lnSpc>
                <a:spcPct val="100000"/>
              </a:lnSpc>
              <a:spcBef>
                <a:spcPts val="0"/>
              </a:spcBef>
              <a:spcAft>
                <a:spcPts val="0"/>
              </a:spcAft>
              <a:buNone/>
              <a:defRPr sz="1200">
                <a:solidFill>
                  <a:schemeClr val="dk2"/>
                </a:solidFill>
              </a:defRPr>
            </a:lvl4pPr>
            <a:lvl5pPr indent="0" lvl="4" marL="0" algn="r">
              <a:lnSpc>
                <a:spcPct val="100000"/>
              </a:lnSpc>
              <a:spcBef>
                <a:spcPts val="0"/>
              </a:spcBef>
              <a:spcAft>
                <a:spcPts val="0"/>
              </a:spcAft>
              <a:buNone/>
              <a:defRPr sz="1200">
                <a:solidFill>
                  <a:schemeClr val="dk2"/>
                </a:solidFill>
              </a:defRPr>
            </a:lvl5pPr>
            <a:lvl6pPr indent="0" lvl="5" marL="0" algn="r">
              <a:lnSpc>
                <a:spcPct val="100000"/>
              </a:lnSpc>
              <a:spcBef>
                <a:spcPts val="0"/>
              </a:spcBef>
              <a:spcAft>
                <a:spcPts val="0"/>
              </a:spcAft>
              <a:buNone/>
              <a:defRPr sz="1200">
                <a:solidFill>
                  <a:schemeClr val="dk2"/>
                </a:solidFill>
              </a:defRPr>
            </a:lvl6pPr>
            <a:lvl7pPr indent="0" lvl="6" marL="0" algn="r">
              <a:lnSpc>
                <a:spcPct val="100000"/>
              </a:lnSpc>
              <a:spcBef>
                <a:spcPts val="0"/>
              </a:spcBef>
              <a:spcAft>
                <a:spcPts val="0"/>
              </a:spcAft>
              <a:buNone/>
              <a:defRPr sz="1200">
                <a:solidFill>
                  <a:schemeClr val="dk2"/>
                </a:solidFill>
              </a:defRPr>
            </a:lvl7pPr>
            <a:lvl8pPr indent="0" lvl="7" marL="0" algn="r">
              <a:lnSpc>
                <a:spcPct val="100000"/>
              </a:lnSpc>
              <a:spcBef>
                <a:spcPts val="0"/>
              </a:spcBef>
              <a:spcAft>
                <a:spcPts val="0"/>
              </a:spcAft>
              <a:buNone/>
              <a:defRPr sz="1200">
                <a:solidFill>
                  <a:schemeClr val="dk2"/>
                </a:solidFill>
              </a:defRPr>
            </a:lvl8pPr>
            <a:lvl9pPr indent="0" lvl="8" marL="0" algn="r">
              <a:lnSpc>
                <a:spcPct val="100000"/>
              </a:lnSpc>
              <a:spcBef>
                <a:spcPts val="0"/>
              </a:spcBef>
              <a:spcAft>
                <a:spcPts val="0"/>
              </a:spcAft>
              <a:buNone/>
              <a:defRPr sz="12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53" name="Shape 53"/>
        <p:cNvGrpSpPr/>
        <p:nvPr/>
      </p:nvGrpSpPr>
      <p:grpSpPr>
        <a:xfrm>
          <a:off x="0" y="0"/>
          <a:ext cx="0" cy="0"/>
          <a:chOff x="0" y="0"/>
          <a:chExt cx="0" cy="0"/>
        </a:xfrm>
      </p:grpSpPr>
      <p:sp>
        <p:nvSpPr>
          <p:cNvPr id="54" name="Google Shape;54;p21"/>
          <p:cNvSpPr txBox="1"/>
          <p:nvPr>
            <p:ph type="title"/>
          </p:nvPr>
        </p:nvSpPr>
        <p:spPr>
          <a:xfrm>
            <a:off x="1676400" y="457200"/>
            <a:ext cx="7010400" cy="1295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1"/>
          <p:cNvSpPr txBox="1"/>
          <p:nvPr>
            <p:ph idx="1" type="body"/>
          </p:nvPr>
        </p:nvSpPr>
        <p:spPr>
          <a:xfrm>
            <a:off x="1676400" y="1981200"/>
            <a:ext cx="7010400" cy="4114800"/>
          </a:xfrm>
          <a:prstGeom prst="rect">
            <a:avLst/>
          </a:prstGeom>
          <a:noFill/>
          <a:ln>
            <a:noFill/>
          </a:ln>
        </p:spPr>
        <p:txBody>
          <a:bodyPr anchorCtr="0" anchor="t" bIns="45700" lIns="91425" spcFirstLastPara="1" rIns="91425" wrap="square" tIns="45700">
            <a:noAutofit/>
          </a:bodyPr>
          <a:lstStyle>
            <a:lvl1pPr indent="-325755" lvl="0" marL="457200" algn="l">
              <a:lnSpc>
                <a:spcPct val="100000"/>
              </a:lnSpc>
              <a:spcBef>
                <a:spcPts val="360"/>
              </a:spcBef>
              <a:spcAft>
                <a:spcPts val="0"/>
              </a:spcAft>
              <a:buSzPts val="1530"/>
              <a:buChar char="□"/>
              <a:defRPr/>
            </a:lvl1pPr>
            <a:lvl2pPr indent="-308610" lvl="1" marL="914400" algn="l">
              <a:lnSpc>
                <a:spcPct val="100000"/>
              </a:lnSpc>
              <a:spcBef>
                <a:spcPts val="360"/>
              </a:spcBef>
              <a:spcAft>
                <a:spcPts val="0"/>
              </a:spcAft>
              <a:buSzPts val="1260"/>
              <a:buChar char="■"/>
              <a:defRPr/>
            </a:lvl2pPr>
            <a:lvl3pPr indent="-308610" lvl="2" marL="1371600" algn="l">
              <a:lnSpc>
                <a:spcPct val="100000"/>
              </a:lnSpc>
              <a:spcBef>
                <a:spcPts val="360"/>
              </a:spcBef>
              <a:spcAft>
                <a:spcPts val="0"/>
              </a:spcAft>
              <a:buSzPts val="1260"/>
              <a:buChar char="🞐"/>
              <a:defRPr/>
            </a:lvl3pPr>
            <a:lvl4pPr indent="-308610" lvl="3" marL="1828800" algn="l">
              <a:lnSpc>
                <a:spcPct val="100000"/>
              </a:lnSpc>
              <a:spcBef>
                <a:spcPts val="360"/>
              </a:spcBef>
              <a:spcAft>
                <a:spcPts val="0"/>
              </a:spcAft>
              <a:buSzPts val="1260"/>
              <a:buChar char="■"/>
              <a:defRPr/>
            </a:lvl4pPr>
            <a:lvl5pPr indent="-308610" lvl="4" marL="2286000" algn="l">
              <a:lnSpc>
                <a:spcPct val="100000"/>
              </a:lnSpc>
              <a:spcBef>
                <a:spcPts val="360"/>
              </a:spcBef>
              <a:spcAft>
                <a:spcPts val="0"/>
              </a:spcAft>
              <a:buSzPts val="1260"/>
              <a:buChar char="□"/>
              <a:defRPr/>
            </a:lvl5pPr>
            <a:lvl6pPr indent="-308610" lvl="5" marL="2743200" algn="l">
              <a:lnSpc>
                <a:spcPct val="100000"/>
              </a:lnSpc>
              <a:spcBef>
                <a:spcPts val="360"/>
              </a:spcBef>
              <a:spcAft>
                <a:spcPts val="0"/>
              </a:spcAft>
              <a:buSzPts val="1260"/>
              <a:buChar char="□"/>
              <a:defRPr/>
            </a:lvl6pPr>
            <a:lvl7pPr indent="-308610" lvl="6" marL="3200400" algn="l">
              <a:lnSpc>
                <a:spcPct val="100000"/>
              </a:lnSpc>
              <a:spcBef>
                <a:spcPts val="360"/>
              </a:spcBef>
              <a:spcAft>
                <a:spcPts val="0"/>
              </a:spcAft>
              <a:buSzPts val="1260"/>
              <a:buChar char="□"/>
              <a:defRPr/>
            </a:lvl7pPr>
            <a:lvl8pPr indent="-308609" lvl="7" marL="3657600" algn="l">
              <a:lnSpc>
                <a:spcPct val="100000"/>
              </a:lnSpc>
              <a:spcBef>
                <a:spcPts val="360"/>
              </a:spcBef>
              <a:spcAft>
                <a:spcPts val="0"/>
              </a:spcAft>
              <a:buSzPts val="1260"/>
              <a:buChar char="□"/>
              <a:defRPr/>
            </a:lvl8pPr>
            <a:lvl9pPr indent="-308609" lvl="8" marL="4114800" algn="l">
              <a:lnSpc>
                <a:spcPct val="100000"/>
              </a:lnSpc>
              <a:spcBef>
                <a:spcPts val="360"/>
              </a:spcBef>
              <a:spcAft>
                <a:spcPts val="0"/>
              </a:spcAft>
              <a:buSzPts val="1260"/>
              <a:buChar char="□"/>
              <a:defRPr/>
            </a:lvl9pPr>
          </a:lstStyle>
          <a:p/>
        </p:txBody>
      </p:sp>
      <p:sp>
        <p:nvSpPr>
          <p:cNvPr id="56" name="Google Shape;56;p2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1"/>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21"/>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lnSpc>
                <a:spcPct val="100000"/>
              </a:lnSpc>
              <a:spcBef>
                <a:spcPts val="0"/>
              </a:spcBef>
              <a:spcAft>
                <a:spcPts val="0"/>
              </a:spcAft>
              <a:buNone/>
              <a:defRPr sz="1200">
                <a:solidFill>
                  <a:schemeClr val="dk2"/>
                </a:solidFill>
              </a:defRPr>
            </a:lvl1pPr>
            <a:lvl2pPr indent="0" lvl="1" marL="0" algn="r">
              <a:lnSpc>
                <a:spcPct val="100000"/>
              </a:lnSpc>
              <a:spcBef>
                <a:spcPts val="0"/>
              </a:spcBef>
              <a:spcAft>
                <a:spcPts val="0"/>
              </a:spcAft>
              <a:buNone/>
              <a:defRPr sz="1200">
                <a:solidFill>
                  <a:schemeClr val="dk2"/>
                </a:solidFill>
              </a:defRPr>
            </a:lvl2pPr>
            <a:lvl3pPr indent="0" lvl="2" marL="0" algn="r">
              <a:lnSpc>
                <a:spcPct val="100000"/>
              </a:lnSpc>
              <a:spcBef>
                <a:spcPts val="0"/>
              </a:spcBef>
              <a:spcAft>
                <a:spcPts val="0"/>
              </a:spcAft>
              <a:buNone/>
              <a:defRPr sz="1200">
                <a:solidFill>
                  <a:schemeClr val="dk2"/>
                </a:solidFill>
              </a:defRPr>
            </a:lvl3pPr>
            <a:lvl4pPr indent="0" lvl="3" marL="0" algn="r">
              <a:lnSpc>
                <a:spcPct val="100000"/>
              </a:lnSpc>
              <a:spcBef>
                <a:spcPts val="0"/>
              </a:spcBef>
              <a:spcAft>
                <a:spcPts val="0"/>
              </a:spcAft>
              <a:buNone/>
              <a:defRPr sz="1200">
                <a:solidFill>
                  <a:schemeClr val="dk2"/>
                </a:solidFill>
              </a:defRPr>
            </a:lvl4pPr>
            <a:lvl5pPr indent="0" lvl="4" marL="0" algn="r">
              <a:lnSpc>
                <a:spcPct val="100000"/>
              </a:lnSpc>
              <a:spcBef>
                <a:spcPts val="0"/>
              </a:spcBef>
              <a:spcAft>
                <a:spcPts val="0"/>
              </a:spcAft>
              <a:buNone/>
              <a:defRPr sz="1200">
                <a:solidFill>
                  <a:schemeClr val="dk2"/>
                </a:solidFill>
              </a:defRPr>
            </a:lvl5pPr>
            <a:lvl6pPr indent="0" lvl="5" marL="0" algn="r">
              <a:lnSpc>
                <a:spcPct val="100000"/>
              </a:lnSpc>
              <a:spcBef>
                <a:spcPts val="0"/>
              </a:spcBef>
              <a:spcAft>
                <a:spcPts val="0"/>
              </a:spcAft>
              <a:buNone/>
              <a:defRPr sz="1200">
                <a:solidFill>
                  <a:schemeClr val="dk2"/>
                </a:solidFill>
              </a:defRPr>
            </a:lvl6pPr>
            <a:lvl7pPr indent="0" lvl="6" marL="0" algn="r">
              <a:lnSpc>
                <a:spcPct val="100000"/>
              </a:lnSpc>
              <a:spcBef>
                <a:spcPts val="0"/>
              </a:spcBef>
              <a:spcAft>
                <a:spcPts val="0"/>
              </a:spcAft>
              <a:buNone/>
              <a:defRPr sz="1200">
                <a:solidFill>
                  <a:schemeClr val="dk2"/>
                </a:solidFill>
              </a:defRPr>
            </a:lvl7pPr>
            <a:lvl8pPr indent="0" lvl="7" marL="0" algn="r">
              <a:lnSpc>
                <a:spcPct val="100000"/>
              </a:lnSpc>
              <a:spcBef>
                <a:spcPts val="0"/>
              </a:spcBef>
              <a:spcAft>
                <a:spcPts val="0"/>
              </a:spcAft>
              <a:buNone/>
              <a:defRPr sz="1200">
                <a:solidFill>
                  <a:schemeClr val="dk2"/>
                </a:solidFill>
              </a:defRPr>
            </a:lvl8pPr>
            <a:lvl9pPr indent="0" lvl="8" marL="0" algn="r">
              <a:lnSpc>
                <a:spcPct val="100000"/>
              </a:lnSpc>
              <a:spcBef>
                <a:spcPts val="0"/>
              </a:spcBef>
              <a:spcAft>
                <a:spcPts val="0"/>
              </a:spcAft>
              <a:buNone/>
              <a:defRPr sz="12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objects" type="fourObj">
  <p:cSld name="FOUR_OBJECTS">
    <p:spTree>
      <p:nvGrpSpPr>
        <p:cNvPr id="59" name="Shape 59"/>
        <p:cNvGrpSpPr/>
        <p:nvPr/>
      </p:nvGrpSpPr>
      <p:grpSpPr>
        <a:xfrm>
          <a:off x="0" y="0"/>
          <a:ext cx="0" cy="0"/>
          <a:chOff x="0" y="0"/>
          <a:chExt cx="0" cy="0"/>
        </a:xfrm>
      </p:grpSpPr>
      <p:sp>
        <p:nvSpPr>
          <p:cNvPr id="60" name="Google Shape;60;p2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22"/>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2"/>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lnSpc>
                <a:spcPct val="100000"/>
              </a:lnSpc>
              <a:spcBef>
                <a:spcPts val="0"/>
              </a:spcBef>
              <a:spcAft>
                <a:spcPts val="0"/>
              </a:spcAft>
              <a:buNone/>
              <a:defRPr sz="1200">
                <a:solidFill>
                  <a:schemeClr val="dk2"/>
                </a:solidFill>
              </a:defRPr>
            </a:lvl1pPr>
            <a:lvl2pPr indent="0" lvl="1" marL="0" algn="r">
              <a:lnSpc>
                <a:spcPct val="100000"/>
              </a:lnSpc>
              <a:spcBef>
                <a:spcPts val="0"/>
              </a:spcBef>
              <a:spcAft>
                <a:spcPts val="0"/>
              </a:spcAft>
              <a:buNone/>
              <a:defRPr sz="1200">
                <a:solidFill>
                  <a:schemeClr val="dk2"/>
                </a:solidFill>
              </a:defRPr>
            </a:lvl2pPr>
            <a:lvl3pPr indent="0" lvl="2" marL="0" algn="r">
              <a:lnSpc>
                <a:spcPct val="100000"/>
              </a:lnSpc>
              <a:spcBef>
                <a:spcPts val="0"/>
              </a:spcBef>
              <a:spcAft>
                <a:spcPts val="0"/>
              </a:spcAft>
              <a:buNone/>
              <a:defRPr sz="1200">
                <a:solidFill>
                  <a:schemeClr val="dk2"/>
                </a:solidFill>
              </a:defRPr>
            </a:lvl3pPr>
            <a:lvl4pPr indent="0" lvl="3" marL="0" algn="r">
              <a:lnSpc>
                <a:spcPct val="100000"/>
              </a:lnSpc>
              <a:spcBef>
                <a:spcPts val="0"/>
              </a:spcBef>
              <a:spcAft>
                <a:spcPts val="0"/>
              </a:spcAft>
              <a:buNone/>
              <a:defRPr sz="1200">
                <a:solidFill>
                  <a:schemeClr val="dk2"/>
                </a:solidFill>
              </a:defRPr>
            </a:lvl4pPr>
            <a:lvl5pPr indent="0" lvl="4" marL="0" algn="r">
              <a:lnSpc>
                <a:spcPct val="100000"/>
              </a:lnSpc>
              <a:spcBef>
                <a:spcPts val="0"/>
              </a:spcBef>
              <a:spcAft>
                <a:spcPts val="0"/>
              </a:spcAft>
              <a:buNone/>
              <a:defRPr sz="1200">
                <a:solidFill>
                  <a:schemeClr val="dk2"/>
                </a:solidFill>
              </a:defRPr>
            </a:lvl5pPr>
            <a:lvl6pPr indent="0" lvl="5" marL="0" algn="r">
              <a:lnSpc>
                <a:spcPct val="100000"/>
              </a:lnSpc>
              <a:spcBef>
                <a:spcPts val="0"/>
              </a:spcBef>
              <a:spcAft>
                <a:spcPts val="0"/>
              </a:spcAft>
              <a:buNone/>
              <a:defRPr sz="1200">
                <a:solidFill>
                  <a:schemeClr val="dk2"/>
                </a:solidFill>
              </a:defRPr>
            </a:lvl6pPr>
            <a:lvl7pPr indent="0" lvl="6" marL="0" algn="r">
              <a:lnSpc>
                <a:spcPct val="100000"/>
              </a:lnSpc>
              <a:spcBef>
                <a:spcPts val="0"/>
              </a:spcBef>
              <a:spcAft>
                <a:spcPts val="0"/>
              </a:spcAft>
              <a:buNone/>
              <a:defRPr sz="1200">
                <a:solidFill>
                  <a:schemeClr val="dk2"/>
                </a:solidFill>
              </a:defRPr>
            </a:lvl7pPr>
            <a:lvl8pPr indent="0" lvl="7" marL="0" algn="r">
              <a:lnSpc>
                <a:spcPct val="100000"/>
              </a:lnSpc>
              <a:spcBef>
                <a:spcPts val="0"/>
              </a:spcBef>
              <a:spcAft>
                <a:spcPts val="0"/>
              </a:spcAft>
              <a:buNone/>
              <a:defRPr sz="1200">
                <a:solidFill>
                  <a:schemeClr val="dk2"/>
                </a:solidFill>
              </a:defRPr>
            </a:lvl8pPr>
            <a:lvl9pPr indent="0" lvl="8" marL="0" algn="r">
              <a:lnSpc>
                <a:spcPct val="100000"/>
              </a:lnSpc>
              <a:spcBef>
                <a:spcPts val="0"/>
              </a:spcBef>
              <a:spcAft>
                <a:spcPts val="0"/>
              </a:spcAft>
              <a:buNone/>
              <a:defRPr sz="12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on left, two objects on right" type="txAndTwoObj">
  <p:cSld name="TEXT_AND_TWO_OBJECTS">
    <p:spTree>
      <p:nvGrpSpPr>
        <p:cNvPr id="63" name="Shape 63"/>
        <p:cNvGrpSpPr/>
        <p:nvPr/>
      </p:nvGrpSpPr>
      <p:grpSpPr>
        <a:xfrm>
          <a:off x="0" y="0"/>
          <a:ext cx="0" cy="0"/>
          <a:chOff x="0" y="0"/>
          <a:chExt cx="0" cy="0"/>
        </a:xfrm>
      </p:grpSpPr>
      <p:sp>
        <p:nvSpPr>
          <p:cNvPr id="64" name="Google Shape;64;p23"/>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3"/>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3"/>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lnSpc>
                <a:spcPct val="100000"/>
              </a:lnSpc>
              <a:spcBef>
                <a:spcPts val="0"/>
              </a:spcBef>
              <a:spcAft>
                <a:spcPts val="0"/>
              </a:spcAft>
              <a:buNone/>
              <a:defRPr sz="1200">
                <a:solidFill>
                  <a:schemeClr val="dk2"/>
                </a:solidFill>
              </a:defRPr>
            </a:lvl1pPr>
            <a:lvl2pPr indent="0" lvl="1" marL="0" algn="r">
              <a:lnSpc>
                <a:spcPct val="100000"/>
              </a:lnSpc>
              <a:spcBef>
                <a:spcPts val="0"/>
              </a:spcBef>
              <a:spcAft>
                <a:spcPts val="0"/>
              </a:spcAft>
              <a:buNone/>
              <a:defRPr sz="1200">
                <a:solidFill>
                  <a:schemeClr val="dk2"/>
                </a:solidFill>
              </a:defRPr>
            </a:lvl2pPr>
            <a:lvl3pPr indent="0" lvl="2" marL="0" algn="r">
              <a:lnSpc>
                <a:spcPct val="100000"/>
              </a:lnSpc>
              <a:spcBef>
                <a:spcPts val="0"/>
              </a:spcBef>
              <a:spcAft>
                <a:spcPts val="0"/>
              </a:spcAft>
              <a:buNone/>
              <a:defRPr sz="1200">
                <a:solidFill>
                  <a:schemeClr val="dk2"/>
                </a:solidFill>
              </a:defRPr>
            </a:lvl3pPr>
            <a:lvl4pPr indent="0" lvl="3" marL="0" algn="r">
              <a:lnSpc>
                <a:spcPct val="100000"/>
              </a:lnSpc>
              <a:spcBef>
                <a:spcPts val="0"/>
              </a:spcBef>
              <a:spcAft>
                <a:spcPts val="0"/>
              </a:spcAft>
              <a:buNone/>
              <a:defRPr sz="1200">
                <a:solidFill>
                  <a:schemeClr val="dk2"/>
                </a:solidFill>
              </a:defRPr>
            </a:lvl4pPr>
            <a:lvl5pPr indent="0" lvl="4" marL="0" algn="r">
              <a:lnSpc>
                <a:spcPct val="100000"/>
              </a:lnSpc>
              <a:spcBef>
                <a:spcPts val="0"/>
              </a:spcBef>
              <a:spcAft>
                <a:spcPts val="0"/>
              </a:spcAft>
              <a:buNone/>
              <a:defRPr sz="1200">
                <a:solidFill>
                  <a:schemeClr val="dk2"/>
                </a:solidFill>
              </a:defRPr>
            </a:lvl5pPr>
            <a:lvl6pPr indent="0" lvl="5" marL="0" algn="r">
              <a:lnSpc>
                <a:spcPct val="100000"/>
              </a:lnSpc>
              <a:spcBef>
                <a:spcPts val="0"/>
              </a:spcBef>
              <a:spcAft>
                <a:spcPts val="0"/>
              </a:spcAft>
              <a:buNone/>
              <a:defRPr sz="1200">
                <a:solidFill>
                  <a:schemeClr val="dk2"/>
                </a:solidFill>
              </a:defRPr>
            </a:lvl6pPr>
            <a:lvl7pPr indent="0" lvl="6" marL="0" algn="r">
              <a:lnSpc>
                <a:spcPct val="100000"/>
              </a:lnSpc>
              <a:spcBef>
                <a:spcPts val="0"/>
              </a:spcBef>
              <a:spcAft>
                <a:spcPts val="0"/>
              </a:spcAft>
              <a:buNone/>
              <a:defRPr sz="1200">
                <a:solidFill>
                  <a:schemeClr val="dk2"/>
                </a:solidFill>
              </a:defRPr>
            </a:lvl7pPr>
            <a:lvl8pPr indent="0" lvl="7" marL="0" algn="r">
              <a:lnSpc>
                <a:spcPct val="100000"/>
              </a:lnSpc>
              <a:spcBef>
                <a:spcPts val="0"/>
              </a:spcBef>
              <a:spcAft>
                <a:spcPts val="0"/>
              </a:spcAft>
              <a:buNone/>
              <a:defRPr sz="1200">
                <a:solidFill>
                  <a:schemeClr val="dk2"/>
                </a:solidFill>
              </a:defRPr>
            </a:lvl8pPr>
            <a:lvl9pPr indent="0" lvl="8" marL="0" algn="r">
              <a:lnSpc>
                <a:spcPct val="100000"/>
              </a:lnSpc>
              <a:spcBef>
                <a:spcPts val="0"/>
              </a:spcBef>
              <a:spcAft>
                <a:spcPts val="0"/>
              </a:spcAft>
              <a:buNone/>
              <a:defRPr sz="12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8"/>
          <p:cNvSpPr txBox="1"/>
          <p:nvPr>
            <p:ph type="title"/>
          </p:nvPr>
        </p:nvSpPr>
        <p:spPr>
          <a:xfrm>
            <a:off x="1676400" y="457200"/>
            <a:ext cx="7010400" cy="12954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39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SzPts val="1400"/>
              <a:buNone/>
              <a:defRPr b="0" i="0" sz="39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SzPts val="1400"/>
              <a:buNone/>
              <a:defRPr b="0" i="0" sz="39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SzPts val="1400"/>
              <a:buNone/>
              <a:defRPr b="0" i="0" sz="39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SzPts val="1400"/>
              <a:buNone/>
              <a:defRPr b="0" i="0" sz="39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SzPts val="1400"/>
              <a:buNone/>
              <a:defRPr b="0" i="0" sz="39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SzPts val="1400"/>
              <a:buNone/>
              <a:defRPr b="0" i="0" sz="39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SzPts val="1400"/>
              <a:buNone/>
              <a:defRPr b="0" i="0" sz="39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SzPts val="1400"/>
              <a:buNone/>
              <a:defRPr b="0" i="0" sz="3900" u="none" cap="none" strike="noStrike">
                <a:solidFill>
                  <a:schemeClr val="dk2"/>
                </a:solidFill>
                <a:latin typeface="Arial"/>
                <a:ea typeface="Arial"/>
                <a:cs typeface="Arial"/>
                <a:sym typeface="Arial"/>
              </a:defRPr>
            </a:lvl9pPr>
          </a:lstStyle>
          <a:p/>
        </p:txBody>
      </p:sp>
      <p:sp>
        <p:nvSpPr>
          <p:cNvPr id="7" name="Google Shape;7;p18"/>
          <p:cNvSpPr txBox="1"/>
          <p:nvPr>
            <p:ph idx="1" type="body"/>
          </p:nvPr>
        </p:nvSpPr>
        <p:spPr>
          <a:xfrm>
            <a:off x="1676400" y="1981200"/>
            <a:ext cx="7010400" cy="4114800"/>
          </a:xfrm>
          <a:prstGeom prst="rect">
            <a:avLst/>
          </a:prstGeom>
          <a:noFill/>
          <a:ln>
            <a:noFill/>
          </a:ln>
        </p:spPr>
        <p:txBody>
          <a:bodyPr anchorCtr="0" anchor="t" bIns="45700" lIns="91425" spcFirstLastPara="1" rIns="91425" wrap="square" tIns="45700">
            <a:noAutofit/>
          </a:bodyPr>
          <a:lstStyle>
            <a:lvl1pPr indent="-379730" lvl="0" marL="457200" marR="0" rtl="0" algn="l">
              <a:lnSpc>
                <a:spcPct val="100000"/>
              </a:lnSpc>
              <a:spcBef>
                <a:spcPts val="560"/>
              </a:spcBef>
              <a:spcAft>
                <a:spcPts val="0"/>
              </a:spcAft>
              <a:buClr>
                <a:schemeClr val="accent1"/>
              </a:buClr>
              <a:buSzPts val="2380"/>
              <a:buFont typeface="Noto Sans Symbols"/>
              <a:buChar char="□"/>
              <a:defRPr b="0" i="0" sz="2800" u="none" cap="none" strike="noStrike">
                <a:solidFill>
                  <a:schemeClr val="dk2"/>
                </a:solidFill>
                <a:latin typeface="Arial"/>
                <a:ea typeface="Arial"/>
                <a:cs typeface="Arial"/>
                <a:sym typeface="Arial"/>
              </a:defRPr>
            </a:lvl1pPr>
            <a:lvl2pPr indent="-339725" lvl="1" marL="914400" marR="0" rtl="0" algn="l">
              <a:lnSpc>
                <a:spcPct val="100000"/>
              </a:lnSpc>
              <a:spcBef>
                <a:spcPts val="500"/>
              </a:spcBef>
              <a:spcAft>
                <a:spcPts val="0"/>
              </a:spcAft>
              <a:buClr>
                <a:schemeClr val="accent1"/>
              </a:buClr>
              <a:buSzPts val="1750"/>
              <a:buFont typeface="Noto Sans Symbols"/>
              <a:buChar char="■"/>
              <a:defRPr b="0" i="0" sz="2500" u="none" cap="none" strike="noStrike">
                <a:solidFill>
                  <a:schemeClr val="dk2"/>
                </a:solidFill>
                <a:latin typeface="Arial"/>
                <a:ea typeface="Arial"/>
                <a:cs typeface="Arial"/>
                <a:sym typeface="Arial"/>
              </a:defRPr>
            </a:lvl2pPr>
            <a:lvl3pPr indent="-326389" lvl="2" marL="1371600" marR="0" rtl="0" algn="l">
              <a:lnSpc>
                <a:spcPct val="100000"/>
              </a:lnSpc>
              <a:spcBef>
                <a:spcPts val="440"/>
              </a:spcBef>
              <a:spcAft>
                <a:spcPts val="0"/>
              </a:spcAft>
              <a:buClr>
                <a:schemeClr val="accent1"/>
              </a:buClr>
              <a:buSzPts val="1540"/>
              <a:buFont typeface="Noto Sans Symbols"/>
              <a:buChar char="🞐"/>
              <a:defRPr b="0" i="0" sz="2200" u="none" cap="none" strike="noStrike">
                <a:solidFill>
                  <a:schemeClr val="dk2"/>
                </a:solidFill>
                <a:latin typeface="Arial"/>
                <a:ea typeface="Arial"/>
                <a:cs typeface="Arial"/>
                <a:sym typeface="Arial"/>
              </a:defRPr>
            </a:lvl3pPr>
            <a:lvl4pPr indent="-317500" lvl="3" marL="1828800" marR="0" rtl="0" algn="l">
              <a:lnSpc>
                <a:spcPct val="100000"/>
              </a:lnSpc>
              <a:spcBef>
                <a:spcPts val="400"/>
              </a:spcBef>
              <a:spcAft>
                <a:spcPts val="0"/>
              </a:spcAft>
              <a:buClr>
                <a:schemeClr val="accent1"/>
              </a:buClr>
              <a:buSzPts val="1400"/>
              <a:buFont typeface="Noto Sans Symbols"/>
              <a:buChar char="■"/>
              <a:defRPr b="0" i="0" sz="2000" u="none" cap="none" strike="noStrike">
                <a:solidFill>
                  <a:schemeClr val="dk2"/>
                </a:solidFill>
                <a:latin typeface="Arial"/>
                <a:ea typeface="Arial"/>
                <a:cs typeface="Arial"/>
                <a:sym typeface="Arial"/>
              </a:defRPr>
            </a:lvl4pPr>
            <a:lvl5pPr indent="-317500" lvl="4" marL="2286000" marR="0" rtl="0" algn="l">
              <a:lnSpc>
                <a:spcPct val="100000"/>
              </a:lnSpc>
              <a:spcBef>
                <a:spcPts val="400"/>
              </a:spcBef>
              <a:spcAft>
                <a:spcPts val="0"/>
              </a:spcAft>
              <a:buClr>
                <a:schemeClr val="accent1"/>
              </a:buClr>
              <a:buSzPts val="1400"/>
              <a:buFont typeface="Noto Sans Symbols"/>
              <a:buChar char="□"/>
              <a:defRPr b="0" i="0" sz="2000" u="none" cap="none" strike="noStrike">
                <a:solidFill>
                  <a:schemeClr val="dk2"/>
                </a:solidFill>
                <a:latin typeface="Arial"/>
                <a:ea typeface="Arial"/>
                <a:cs typeface="Arial"/>
                <a:sym typeface="Arial"/>
              </a:defRPr>
            </a:lvl5pPr>
            <a:lvl6pPr indent="-317500" lvl="5" marL="2743200" marR="0" rtl="0" algn="l">
              <a:lnSpc>
                <a:spcPct val="100000"/>
              </a:lnSpc>
              <a:spcBef>
                <a:spcPts val="400"/>
              </a:spcBef>
              <a:spcAft>
                <a:spcPts val="0"/>
              </a:spcAft>
              <a:buClr>
                <a:schemeClr val="accent1"/>
              </a:buClr>
              <a:buSzPts val="1400"/>
              <a:buFont typeface="Noto Sans Symbols"/>
              <a:buChar char="□"/>
              <a:defRPr b="0" i="0" sz="2000" u="none" cap="none" strike="noStrike">
                <a:solidFill>
                  <a:schemeClr val="dk2"/>
                </a:solidFill>
                <a:latin typeface="Arial"/>
                <a:ea typeface="Arial"/>
                <a:cs typeface="Arial"/>
                <a:sym typeface="Arial"/>
              </a:defRPr>
            </a:lvl6pPr>
            <a:lvl7pPr indent="-317500" lvl="6" marL="3200400" marR="0" rtl="0" algn="l">
              <a:lnSpc>
                <a:spcPct val="100000"/>
              </a:lnSpc>
              <a:spcBef>
                <a:spcPts val="400"/>
              </a:spcBef>
              <a:spcAft>
                <a:spcPts val="0"/>
              </a:spcAft>
              <a:buClr>
                <a:schemeClr val="accent1"/>
              </a:buClr>
              <a:buSzPts val="1400"/>
              <a:buFont typeface="Noto Sans Symbols"/>
              <a:buChar char="□"/>
              <a:defRPr b="0" i="0" sz="2000" u="none" cap="none" strike="noStrike">
                <a:solidFill>
                  <a:schemeClr val="dk2"/>
                </a:solidFill>
                <a:latin typeface="Arial"/>
                <a:ea typeface="Arial"/>
                <a:cs typeface="Arial"/>
                <a:sym typeface="Arial"/>
              </a:defRPr>
            </a:lvl7pPr>
            <a:lvl8pPr indent="-317500" lvl="7" marL="3657600" marR="0" rtl="0" algn="l">
              <a:lnSpc>
                <a:spcPct val="100000"/>
              </a:lnSpc>
              <a:spcBef>
                <a:spcPts val="400"/>
              </a:spcBef>
              <a:spcAft>
                <a:spcPts val="0"/>
              </a:spcAft>
              <a:buClr>
                <a:schemeClr val="accent1"/>
              </a:buClr>
              <a:buSzPts val="1400"/>
              <a:buFont typeface="Noto Sans Symbols"/>
              <a:buChar char="□"/>
              <a:defRPr b="0" i="0" sz="2000" u="none" cap="none" strike="noStrike">
                <a:solidFill>
                  <a:schemeClr val="dk2"/>
                </a:solidFill>
                <a:latin typeface="Arial"/>
                <a:ea typeface="Arial"/>
                <a:cs typeface="Arial"/>
                <a:sym typeface="Arial"/>
              </a:defRPr>
            </a:lvl8pPr>
            <a:lvl9pPr indent="-317500" lvl="8" marL="4114800" marR="0" rtl="0" algn="l">
              <a:lnSpc>
                <a:spcPct val="100000"/>
              </a:lnSpc>
              <a:spcBef>
                <a:spcPts val="400"/>
              </a:spcBef>
              <a:spcAft>
                <a:spcPts val="0"/>
              </a:spcAft>
              <a:buClr>
                <a:schemeClr val="accent1"/>
              </a:buClr>
              <a:buSzPts val="1400"/>
              <a:buFont typeface="Noto Sans Symbols"/>
              <a:buChar char="□"/>
              <a:defRPr b="0" i="0" sz="2000" u="none" cap="none" strike="noStrike">
                <a:solidFill>
                  <a:schemeClr val="dk2"/>
                </a:solidFill>
                <a:latin typeface="Arial"/>
                <a:ea typeface="Arial"/>
                <a:cs typeface="Arial"/>
                <a:sym typeface="Arial"/>
              </a:defRPr>
            </a:lvl9pPr>
          </a:lstStyle>
          <a:p/>
        </p:txBody>
      </p:sp>
      <p:sp>
        <p:nvSpPr>
          <p:cNvPr id="8" name="Google Shape;8;p18"/>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i="0" sz="12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18"/>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cxnSp>
        <p:nvCxnSpPr>
          <p:cNvPr id="10" name="Google Shape;10;p18"/>
          <p:cNvCxnSpPr/>
          <p:nvPr/>
        </p:nvCxnSpPr>
        <p:spPr>
          <a:xfrm>
            <a:off x="266700" y="6172200"/>
            <a:ext cx="8610600" cy="0"/>
          </a:xfrm>
          <a:prstGeom prst="straightConnector1">
            <a:avLst/>
          </a:prstGeom>
          <a:noFill/>
          <a:ln cap="flat" cmpd="sng" w="12700">
            <a:solidFill>
              <a:schemeClr val="dk2"/>
            </a:solidFill>
            <a:prstDash val="solid"/>
            <a:miter lim="800000"/>
            <a:headEnd len="med" w="med" type="none"/>
            <a:tailEnd len="med" w="med" type="none"/>
          </a:ln>
        </p:spPr>
      </p:cxnSp>
      <p:cxnSp>
        <p:nvCxnSpPr>
          <p:cNvPr id="11" name="Google Shape;11;p18"/>
          <p:cNvCxnSpPr/>
          <p:nvPr/>
        </p:nvCxnSpPr>
        <p:spPr>
          <a:xfrm>
            <a:off x="228600" y="304800"/>
            <a:ext cx="8610600" cy="0"/>
          </a:xfrm>
          <a:prstGeom prst="straightConnector1">
            <a:avLst/>
          </a:prstGeom>
          <a:noFill/>
          <a:ln cap="flat" cmpd="sng" w="76200">
            <a:solidFill>
              <a:schemeClr val="dk2"/>
            </a:solidFill>
            <a:prstDash val="solid"/>
            <a:miter lim="800000"/>
            <a:headEnd len="med" w="med" type="none"/>
            <a:tailEnd len="med" w="med" type="none"/>
          </a:ln>
        </p:spPr>
      </p:cxnSp>
      <p:grpSp>
        <p:nvGrpSpPr>
          <p:cNvPr id="12" name="Google Shape;12;p18"/>
          <p:cNvGrpSpPr/>
          <p:nvPr/>
        </p:nvGrpSpPr>
        <p:grpSpPr>
          <a:xfrm>
            <a:off x="228600" y="457200"/>
            <a:ext cx="1246187" cy="1371600"/>
            <a:chOff x="144" y="288"/>
            <a:chExt cx="785" cy="864"/>
          </a:xfrm>
        </p:grpSpPr>
        <p:sp>
          <p:nvSpPr>
            <p:cNvPr id="13" name="Google Shape;13;p18"/>
            <p:cNvSpPr/>
            <p:nvPr/>
          </p:nvSpPr>
          <p:spPr>
            <a:xfrm>
              <a:off x="589" y="288"/>
              <a:ext cx="28" cy="534"/>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4" name="Google Shape;14;p18"/>
            <p:cNvSpPr/>
            <p:nvPr/>
          </p:nvSpPr>
          <p:spPr>
            <a:xfrm>
              <a:off x="526" y="288"/>
              <a:ext cx="28" cy="470"/>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5" name="Google Shape;15;p18"/>
            <p:cNvSpPr/>
            <p:nvPr/>
          </p:nvSpPr>
          <p:spPr>
            <a:xfrm>
              <a:off x="462" y="288"/>
              <a:ext cx="28" cy="401"/>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6" name="Google Shape;16;p18"/>
            <p:cNvSpPr/>
            <p:nvPr/>
          </p:nvSpPr>
          <p:spPr>
            <a:xfrm>
              <a:off x="398" y="288"/>
              <a:ext cx="28" cy="334"/>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7" name="Google Shape;17;p18"/>
            <p:cNvSpPr/>
            <p:nvPr/>
          </p:nvSpPr>
          <p:spPr>
            <a:xfrm>
              <a:off x="335" y="288"/>
              <a:ext cx="28" cy="269"/>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8" name="Google Shape;18;p18"/>
            <p:cNvSpPr/>
            <p:nvPr/>
          </p:nvSpPr>
          <p:spPr>
            <a:xfrm>
              <a:off x="271" y="288"/>
              <a:ext cx="28" cy="197"/>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9" name="Google Shape;19;p18"/>
            <p:cNvSpPr/>
            <p:nvPr/>
          </p:nvSpPr>
          <p:spPr>
            <a:xfrm>
              <a:off x="207" y="288"/>
              <a:ext cx="29" cy="136"/>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0" name="Google Shape;20;p18"/>
            <p:cNvSpPr/>
            <p:nvPr/>
          </p:nvSpPr>
          <p:spPr>
            <a:xfrm>
              <a:off x="144" y="288"/>
              <a:ext cx="28" cy="68"/>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1" name="Google Shape;21;p18"/>
            <p:cNvSpPr/>
            <p:nvPr/>
          </p:nvSpPr>
          <p:spPr>
            <a:xfrm>
              <a:off x="653" y="288"/>
              <a:ext cx="26" cy="599"/>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2" name="Google Shape;22;p18"/>
            <p:cNvSpPr/>
            <p:nvPr/>
          </p:nvSpPr>
          <p:spPr>
            <a:xfrm>
              <a:off x="715" y="288"/>
              <a:ext cx="26" cy="667"/>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3" name="Google Shape;23;p18"/>
            <p:cNvSpPr/>
            <p:nvPr/>
          </p:nvSpPr>
          <p:spPr>
            <a:xfrm>
              <a:off x="776" y="288"/>
              <a:ext cx="27" cy="731"/>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4" name="Google Shape;24;p18"/>
            <p:cNvSpPr/>
            <p:nvPr/>
          </p:nvSpPr>
          <p:spPr>
            <a:xfrm>
              <a:off x="839" y="288"/>
              <a:ext cx="28" cy="8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5" name="Google Shape;25;p18"/>
            <p:cNvSpPr/>
            <p:nvPr/>
          </p:nvSpPr>
          <p:spPr>
            <a:xfrm>
              <a:off x="902" y="288"/>
              <a:ext cx="27" cy="864"/>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sp>
        <p:nvSpPr>
          <p:cNvPr id="26" name="Google Shape;26;p18"/>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200" u="none">
                <a:solidFill>
                  <a:schemeClr val="dk2"/>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1.jpg"/><Relationship Id="rId4" Type="http://schemas.openxmlformats.org/officeDocument/2006/relationships/image" Target="../media/image17.png"/><Relationship Id="rId5"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cft.vanderbilt.edu/guides-sub-pages/setting-up-and-facilitating-group-work-using-cooperative-learning-groups-effectively/" TargetMode="External"/><Relationship Id="rId4" Type="http://schemas.openxmlformats.org/officeDocument/2006/relationships/hyperlink" Target="https://doi.org/10.1007/s11423-007-9060-7"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vmlDrawing" Target="../drawings/vmlDrawing1.vml"/><Relationship Id="rId4" Type="http://schemas.openxmlformats.org/officeDocument/2006/relationships/oleObject" Target="../embeddings/oleObject1.bin"/><Relationship Id="rId5" Type="http://schemas.openxmlformats.org/officeDocument/2006/relationships/oleObject" Target="../embeddings/oleObject1.bin"/><Relationship Id="rId6" Type="http://schemas.openxmlformats.org/officeDocument/2006/relationships/image" Target="../media/image23.png"/><Relationship Id="rId7"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9.png"/><Relationship Id="rId5" Type="http://schemas.openxmlformats.org/officeDocument/2006/relationships/image" Target="../media/image12.png"/><Relationship Id="rId6"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0" name="Shape 70"/>
        <p:cNvGrpSpPr/>
        <p:nvPr/>
      </p:nvGrpSpPr>
      <p:grpSpPr>
        <a:xfrm>
          <a:off x="0" y="0"/>
          <a:ext cx="0" cy="0"/>
          <a:chOff x="0" y="0"/>
          <a:chExt cx="0" cy="0"/>
        </a:xfrm>
      </p:grpSpPr>
      <p:sp>
        <p:nvSpPr>
          <p:cNvPr id="71" name="Google Shape;71;p1"/>
          <p:cNvSpPr txBox="1"/>
          <p:nvPr>
            <p:ph type="ctrTitle"/>
          </p:nvPr>
        </p:nvSpPr>
        <p:spPr>
          <a:xfrm>
            <a:off x="2895600" y="1371600"/>
            <a:ext cx="5867400" cy="2286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4500"/>
              <a:buFont typeface="Arial"/>
              <a:buNone/>
            </a:pPr>
            <a:r>
              <a:rPr b="0" i="0" lang="en-US" sz="4500" u="none">
                <a:solidFill>
                  <a:schemeClr val="dk2"/>
                </a:solidFill>
                <a:latin typeface="Arial"/>
                <a:ea typeface="Arial"/>
                <a:cs typeface="Arial"/>
                <a:sym typeface="Arial"/>
              </a:rPr>
              <a:t>Portfolio Presentation</a:t>
            </a:r>
            <a:endParaRPr/>
          </a:p>
        </p:txBody>
      </p:sp>
      <p:sp>
        <p:nvSpPr>
          <p:cNvPr id="72" name="Google Shape;72;p1"/>
          <p:cNvSpPr txBox="1"/>
          <p:nvPr>
            <p:ph idx="1" type="subTitle"/>
          </p:nvPr>
        </p:nvSpPr>
        <p:spPr>
          <a:xfrm>
            <a:off x="2971800" y="4267200"/>
            <a:ext cx="5791200" cy="1447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210"/>
              <a:buNone/>
            </a:pPr>
            <a:r>
              <a:rPr b="1" i="0" lang="en-US" sz="2600" u="none">
                <a:solidFill>
                  <a:schemeClr val="dk2"/>
                </a:solidFill>
                <a:latin typeface="Arial"/>
                <a:ea typeface="Arial"/>
                <a:cs typeface="Arial"/>
                <a:sym typeface="Arial"/>
              </a:rPr>
              <a:t>EDS325</a:t>
            </a:r>
            <a:endParaRPr/>
          </a:p>
          <a:p>
            <a:pPr indent="0" lvl="0" marL="0" rtl="0" algn="l">
              <a:lnSpc>
                <a:spcPct val="100000"/>
              </a:lnSpc>
              <a:spcBef>
                <a:spcPts val="520"/>
              </a:spcBef>
              <a:spcAft>
                <a:spcPts val="0"/>
              </a:spcAft>
              <a:buSzPts val="2210"/>
              <a:buNone/>
            </a:pPr>
            <a:r>
              <a:rPr b="1" i="0" lang="en-US" sz="2600" u="none">
                <a:solidFill>
                  <a:schemeClr val="dk2"/>
                </a:solidFill>
                <a:latin typeface="Arial"/>
                <a:ea typeface="Arial"/>
                <a:cs typeface="Arial"/>
                <a:sym typeface="Arial"/>
              </a:rPr>
              <a:t>By: Adrita Khan</a:t>
            </a:r>
            <a:endParaRPr/>
          </a:p>
          <a:p>
            <a:pPr indent="-202565" lvl="0" marL="342900" rtl="0" algn="l">
              <a:lnSpc>
                <a:spcPct val="100000"/>
              </a:lnSpc>
              <a:spcBef>
                <a:spcPts val="520"/>
              </a:spcBef>
              <a:spcAft>
                <a:spcPts val="0"/>
              </a:spcAft>
              <a:buSzPts val="2210"/>
              <a:buNone/>
            </a:pPr>
            <a:r>
              <a:t/>
            </a:r>
            <a:endParaRPr b="1" i="0" sz="2600" u="none">
              <a:solidFill>
                <a:schemeClr val="dk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0"/>
          <p:cNvSpPr txBox="1"/>
          <p:nvPr>
            <p:ph idx="4294967295" type="title"/>
          </p:nvPr>
        </p:nvSpPr>
        <p:spPr>
          <a:xfrm>
            <a:off x="1676400" y="457200"/>
            <a:ext cx="7010400" cy="1295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Autodraw.com</a:t>
            </a:r>
            <a:endParaRPr/>
          </a:p>
        </p:txBody>
      </p:sp>
      <p:pic>
        <p:nvPicPr>
          <p:cNvPr id="144" name="Google Shape;144;p10"/>
          <p:cNvPicPr preferRelativeResize="0"/>
          <p:nvPr>
            <p:ph idx="4294967295" type="body"/>
          </p:nvPr>
        </p:nvPicPr>
        <p:blipFill rotWithShape="1">
          <a:blip r:embed="rId3">
            <a:alphaModFix/>
          </a:blip>
          <a:srcRect b="19831" l="0" r="28301" t="23382"/>
          <a:stretch/>
        </p:blipFill>
        <p:spPr>
          <a:xfrm>
            <a:off x="3048000" y="1524000"/>
            <a:ext cx="3960812" cy="1890712"/>
          </a:xfrm>
          <a:prstGeom prst="rect">
            <a:avLst/>
          </a:prstGeom>
          <a:noFill/>
          <a:ln>
            <a:noFill/>
          </a:ln>
        </p:spPr>
      </p:pic>
      <p:pic>
        <p:nvPicPr>
          <p:cNvPr id="145" name="Google Shape;145;p10"/>
          <p:cNvPicPr preferRelativeResize="0"/>
          <p:nvPr>
            <p:ph idx="4294967295" type="body"/>
          </p:nvPr>
        </p:nvPicPr>
        <p:blipFill rotWithShape="1">
          <a:blip r:embed="rId4">
            <a:alphaModFix/>
          </a:blip>
          <a:srcRect b="23173" l="0" r="35849" t="30061"/>
          <a:stretch/>
        </p:blipFill>
        <p:spPr>
          <a:xfrm>
            <a:off x="2286000" y="4191000"/>
            <a:ext cx="5486400" cy="2259012"/>
          </a:xfrm>
          <a:prstGeom prst="rect">
            <a:avLst/>
          </a:prstGeom>
          <a:noFill/>
          <a:ln>
            <a:noFill/>
          </a:ln>
        </p:spPr>
      </p:pic>
      <p:sp>
        <p:nvSpPr>
          <p:cNvPr id="146" name="Google Shape;146;p10"/>
          <p:cNvSpPr/>
          <p:nvPr/>
        </p:nvSpPr>
        <p:spPr>
          <a:xfrm>
            <a:off x="4495800" y="3581400"/>
            <a:ext cx="1066800" cy="533400"/>
          </a:xfrm>
          <a:prstGeom prst="downArrow">
            <a:avLst>
              <a:gd fmla="val 50000" name="adj1"/>
              <a:gd fmla="val 50000" name="adj2"/>
            </a:avLst>
          </a:prstGeom>
          <a:solidFill>
            <a:schemeClr val="accent1"/>
          </a:solidFill>
          <a:ln cap="flat" cmpd="sng" w="9525">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0"/>
          <p:cNvSpPr txBox="1"/>
          <p:nvPr/>
        </p:nvSpPr>
        <p:spPr>
          <a:xfrm rot="5400000">
            <a:off x="4829175" y="3514725"/>
            <a:ext cx="400050" cy="53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1" name="Shape 151"/>
        <p:cNvGrpSpPr/>
        <p:nvPr/>
      </p:nvGrpSpPr>
      <p:grpSpPr>
        <a:xfrm>
          <a:off x="0" y="0"/>
          <a:ext cx="0" cy="0"/>
          <a:chOff x="0" y="0"/>
          <a:chExt cx="0" cy="0"/>
        </a:xfrm>
      </p:grpSpPr>
      <p:sp>
        <p:nvSpPr>
          <p:cNvPr id="152" name="Google Shape;152;p11"/>
          <p:cNvSpPr txBox="1"/>
          <p:nvPr>
            <p:ph idx="4294967295" type="title"/>
          </p:nvPr>
        </p:nvSpPr>
        <p:spPr>
          <a:xfrm>
            <a:off x="1676400" y="457200"/>
            <a:ext cx="7010400" cy="1295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Challenges</a:t>
            </a:r>
            <a:endParaRPr/>
          </a:p>
        </p:txBody>
      </p:sp>
      <p:pic>
        <p:nvPicPr>
          <p:cNvPr id="153" name="Google Shape;153;p11"/>
          <p:cNvPicPr preferRelativeResize="0"/>
          <p:nvPr>
            <p:ph idx="4294967295" type="body"/>
          </p:nvPr>
        </p:nvPicPr>
        <p:blipFill rotWithShape="1">
          <a:blip r:embed="rId3">
            <a:alphaModFix/>
          </a:blip>
          <a:srcRect b="25920" l="6278" r="32878" t="23570"/>
          <a:stretch/>
        </p:blipFill>
        <p:spPr>
          <a:xfrm>
            <a:off x="228600" y="2895600"/>
            <a:ext cx="4278312" cy="2578100"/>
          </a:xfrm>
          <a:prstGeom prst="rect">
            <a:avLst/>
          </a:prstGeom>
          <a:noFill/>
          <a:ln>
            <a:noFill/>
          </a:ln>
        </p:spPr>
      </p:pic>
      <p:pic>
        <p:nvPicPr>
          <p:cNvPr id="154" name="Google Shape;154;p11"/>
          <p:cNvPicPr preferRelativeResize="0"/>
          <p:nvPr>
            <p:ph idx="4294967295" type="body"/>
          </p:nvPr>
        </p:nvPicPr>
        <p:blipFill rotWithShape="1">
          <a:blip r:embed="rId4">
            <a:alphaModFix/>
          </a:blip>
          <a:srcRect b="16492" l="0" r="28301" t="20040"/>
          <a:stretch/>
        </p:blipFill>
        <p:spPr>
          <a:xfrm>
            <a:off x="4572000" y="2819400"/>
            <a:ext cx="4419600" cy="2663825"/>
          </a:xfrm>
          <a:prstGeom prst="rect">
            <a:avLst/>
          </a:prstGeom>
          <a:noFill/>
          <a:ln>
            <a:noFill/>
          </a:ln>
        </p:spPr>
      </p:pic>
      <p:sp>
        <p:nvSpPr>
          <p:cNvPr id="155" name="Google Shape;155;p11"/>
          <p:cNvSpPr txBox="1"/>
          <p:nvPr/>
        </p:nvSpPr>
        <p:spPr>
          <a:xfrm>
            <a:off x="5562600" y="2362200"/>
            <a:ext cx="2252662"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Less attendees</a:t>
            </a:r>
            <a:endParaRPr/>
          </a:p>
        </p:txBody>
      </p:sp>
      <p:sp>
        <p:nvSpPr>
          <p:cNvPr id="156" name="Google Shape;156;p11"/>
          <p:cNvSpPr txBox="1"/>
          <p:nvPr/>
        </p:nvSpPr>
        <p:spPr>
          <a:xfrm>
            <a:off x="1143000" y="2438400"/>
            <a:ext cx="2389187"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Not participating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0" name="Shape 160"/>
        <p:cNvGrpSpPr/>
        <p:nvPr/>
      </p:nvGrpSpPr>
      <p:grpSpPr>
        <a:xfrm>
          <a:off x="0" y="0"/>
          <a:ext cx="0" cy="0"/>
          <a:chOff x="0" y="0"/>
          <a:chExt cx="0" cy="0"/>
        </a:xfrm>
      </p:grpSpPr>
      <p:sp>
        <p:nvSpPr>
          <p:cNvPr id="161" name="Google Shape;161;p12"/>
          <p:cNvSpPr txBox="1"/>
          <p:nvPr>
            <p:ph idx="4294967295" type="title"/>
          </p:nvPr>
        </p:nvSpPr>
        <p:spPr>
          <a:xfrm>
            <a:off x="1676400" y="457200"/>
            <a:ext cx="7010400" cy="1295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What worked well?</a:t>
            </a:r>
            <a:endParaRPr/>
          </a:p>
        </p:txBody>
      </p:sp>
      <p:pic>
        <p:nvPicPr>
          <p:cNvPr id="162" name="Google Shape;162;p12"/>
          <p:cNvPicPr preferRelativeResize="0"/>
          <p:nvPr>
            <p:ph idx="4294967295" type="body"/>
          </p:nvPr>
        </p:nvPicPr>
        <p:blipFill rotWithShape="1">
          <a:blip r:embed="rId3">
            <a:alphaModFix/>
          </a:blip>
          <a:srcRect b="18928" l="13208" r="39622" t="30967"/>
          <a:stretch/>
        </p:blipFill>
        <p:spPr>
          <a:xfrm>
            <a:off x="457200" y="2895600"/>
            <a:ext cx="4133850" cy="2492375"/>
          </a:xfrm>
          <a:prstGeom prst="rect">
            <a:avLst/>
          </a:prstGeom>
          <a:noFill/>
          <a:ln>
            <a:noFill/>
          </a:ln>
        </p:spPr>
      </p:pic>
      <p:pic>
        <p:nvPicPr>
          <p:cNvPr id="163" name="Google Shape;163;p12"/>
          <p:cNvPicPr preferRelativeResize="0"/>
          <p:nvPr>
            <p:ph idx="4294967295" type="body"/>
          </p:nvPr>
        </p:nvPicPr>
        <p:blipFill rotWithShape="1">
          <a:blip r:embed="rId4">
            <a:alphaModFix/>
          </a:blip>
          <a:srcRect b="18795" l="15572" r="43115" t="28955"/>
          <a:stretch/>
        </p:blipFill>
        <p:spPr>
          <a:xfrm>
            <a:off x="4648200" y="2667000"/>
            <a:ext cx="4343400" cy="3101975"/>
          </a:xfrm>
          <a:prstGeom prst="rect">
            <a:avLst/>
          </a:prstGeom>
          <a:noFill/>
          <a:ln>
            <a:noFill/>
          </a:ln>
        </p:spPr>
      </p:pic>
      <p:sp>
        <p:nvSpPr>
          <p:cNvPr id="164" name="Google Shape;164;p12"/>
          <p:cNvSpPr txBox="1"/>
          <p:nvPr/>
        </p:nvSpPr>
        <p:spPr>
          <a:xfrm>
            <a:off x="2879725" y="1716087"/>
            <a:ext cx="25400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Word Documents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8" name="Shape 168"/>
        <p:cNvGrpSpPr/>
        <p:nvPr/>
      </p:nvGrpSpPr>
      <p:grpSpPr>
        <a:xfrm>
          <a:off x="0" y="0"/>
          <a:ext cx="0" cy="0"/>
          <a:chOff x="0" y="0"/>
          <a:chExt cx="0" cy="0"/>
        </a:xfrm>
      </p:grpSpPr>
      <p:pic>
        <p:nvPicPr>
          <p:cNvPr id="169" name="Google Shape;169;p13"/>
          <p:cNvPicPr preferRelativeResize="0"/>
          <p:nvPr/>
        </p:nvPicPr>
        <p:blipFill rotWithShape="1">
          <a:blip r:embed="rId3">
            <a:alphaModFix/>
          </a:blip>
          <a:srcRect b="14134" l="3801" r="41973" t="18519"/>
          <a:stretch/>
        </p:blipFill>
        <p:spPr>
          <a:xfrm>
            <a:off x="609600" y="2362200"/>
            <a:ext cx="3886200" cy="2678112"/>
          </a:xfrm>
          <a:prstGeom prst="rect">
            <a:avLst/>
          </a:prstGeom>
          <a:noFill/>
          <a:ln>
            <a:noFill/>
          </a:ln>
        </p:spPr>
      </p:pic>
      <p:sp>
        <p:nvSpPr>
          <p:cNvPr id="170" name="Google Shape;170;p13"/>
          <p:cNvSpPr txBox="1"/>
          <p:nvPr>
            <p:ph type="title"/>
          </p:nvPr>
        </p:nvSpPr>
        <p:spPr>
          <a:xfrm>
            <a:off x="1676400" y="457200"/>
            <a:ext cx="7010400" cy="1295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Whiteboard/Autodraw.com</a:t>
            </a:r>
            <a:endParaRPr/>
          </a:p>
        </p:txBody>
      </p:sp>
      <p:pic>
        <p:nvPicPr>
          <p:cNvPr id="171" name="Google Shape;171;p13"/>
          <p:cNvPicPr preferRelativeResize="0"/>
          <p:nvPr>
            <p:ph idx="1" type="body"/>
          </p:nvPr>
        </p:nvPicPr>
        <p:blipFill rotWithShape="1">
          <a:blip r:embed="rId4">
            <a:alphaModFix/>
          </a:blip>
          <a:srcRect b="12248" l="3845" r="0" t="17605"/>
          <a:stretch/>
        </p:blipFill>
        <p:spPr>
          <a:xfrm>
            <a:off x="4572000" y="2514600"/>
            <a:ext cx="4419600" cy="2495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5" name="Shape 175"/>
        <p:cNvGrpSpPr/>
        <p:nvPr/>
      </p:nvGrpSpPr>
      <p:grpSpPr>
        <a:xfrm>
          <a:off x="0" y="0"/>
          <a:ext cx="0" cy="0"/>
          <a:chOff x="0" y="0"/>
          <a:chExt cx="0" cy="0"/>
        </a:xfrm>
      </p:grpSpPr>
      <p:sp>
        <p:nvSpPr>
          <p:cNvPr id="176" name="Google Shape;176;p14"/>
          <p:cNvSpPr txBox="1"/>
          <p:nvPr>
            <p:ph idx="4294967295" type="title"/>
          </p:nvPr>
        </p:nvSpPr>
        <p:spPr>
          <a:xfrm>
            <a:off x="1676400" y="457200"/>
            <a:ext cx="7010400" cy="1295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Memes &amp; Kahoot</a:t>
            </a:r>
            <a:endParaRPr/>
          </a:p>
        </p:txBody>
      </p:sp>
      <p:pic>
        <p:nvPicPr>
          <p:cNvPr descr="To Meme or Not to Meme? Using Memes to Teach Media Literacy Skills | KQED" id="177" name="Google Shape;177;p14"/>
          <p:cNvPicPr preferRelativeResize="0"/>
          <p:nvPr>
            <p:ph idx="4294967295" type="body"/>
          </p:nvPr>
        </p:nvPicPr>
        <p:blipFill rotWithShape="1">
          <a:blip r:embed="rId3">
            <a:alphaModFix/>
          </a:blip>
          <a:srcRect b="0" l="0" r="0" t="0"/>
          <a:stretch/>
        </p:blipFill>
        <p:spPr>
          <a:xfrm>
            <a:off x="2895600" y="1600200"/>
            <a:ext cx="4038600" cy="2019300"/>
          </a:xfrm>
          <a:prstGeom prst="rect">
            <a:avLst/>
          </a:prstGeom>
          <a:noFill/>
          <a:ln>
            <a:noFill/>
          </a:ln>
        </p:spPr>
      </p:pic>
      <p:pic>
        <p:nvPicPr>
          <p:cNvPr id="178" name="Google Shape;178;p14"/>
          <p:cNvPicPr preferRelativeResize="0"/>
          <p:nvPr>
            <p:ph idx="4294967295" type="body"/>
          </p:nvPr>
        </p:nvPicPr>
        <p:blipFill rotWithShape="1">
          <a:blip r:embed="rId4">
            <a:alphaModFix/>
          </a:blip>
          <a:srcRect b="12916" l="0" r="29180" t="24383"/>
          <a:stretch/>
        </p:blipFill>
        <p:spPr>
          <a:xfrm>
            <a:off x="4495800" y="3641725"/>
            <a:ext cx="4114800" cy="2479675"/>
          </a:xfrm>
          <a:prstGeom prst="rect">
            <a:avLst/>
          </a:prstGeom>
          <a:noFill/>
          <a:ln>
            <a:noFill/>
          </a:ln>
        </p:spPr>
      </p:pic>
      <p:pic>
        <p:nvPicPr>
          <p:cNvPr id="179" name="Google Shape;179;p14"/>
          <p:cNvPicPr preferRelativeResize="0"/>
          <p:nvPr/>
        </p:nvPicPr>
        <p:blipFill rotWithShape="1">
          <a:blip r:embed="rId5">
            <a:alphaModFix/>
          </a:blip>
          <a:srcRect b="17503" l="25926" r="30554" t="23570"/>
          <a:stretch/>
        </p:blipFill>
        <p:spPr>
          <a:xfrm>
            <a:off x="914400" y="3657600"/>
            <a:ext cx="3352800" cy="249713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3" name="Shape 183"/>
        <p:cNvGrpSpPr/>
        <p:nvPr/>
      </p:nvGrpSpPr>
      <p:grpSpPr>
        <a:xfrm>
          <a:off x="0" y="0"/>
          <a:ext cx="0" cy="0"/>
          <a:chOff x="0" y="0"/>
          <a:chExt cx="0" cy="0"/>
        </a:xfrm>
      </p:grpSpPr>
      <p:sp>
        <p:nvSpPr>
          <p:cNvPr id="184" name="Google Shape;184;p15"/>
          <p:cNvSpPr txBox="1"/>
          <p:nvPr>
            <p:ph idx="4294967295" type="title"/>
          </p:nvPr>
        </p:nvSpPr>
        <p:spPr>
          <a:xfrm>
            <a:off x="1676400" y="457200"/>
            <a:ext cx="7010400" cy="1295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There is always room for improvement</a:t>
            </a:r>
            <a:endParaRPr/>
          </a:p>
        </p:txBody>
      </p:sp>
      <p:sp>
        <p:nvSpPr>
          <p:cNvPr id="185" name="Google Shape;185;p15"/>
          <p:cNvSpPr txBox="1"/>
          <p:nvPr>
            <p:ph idx="4294967295" type="body"/>
          </p:nvPr>
        </p:nvSpPr>
        <p:spPr>
          <a:xfrm>
            <a:off x="304800" y="1905000"/>
            <a:ext cx="8686800"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accent1"/>
              </a:buClr>
              <a:buSzPts val="2040"/>
              <a:buFont typeface="Noto Sans Symbols"/>
              <a:buChar char="□"/>
            </a:pPr>
            <a:r>
              <a:rPr b="0" i="0" lang="en-US" sz="2400" u="none" cap="none" strike="noStrike">
                <a:solidFill>
                  <a:schemeClr val="dk2"/>
                </a:solidFill>
                <a:latin typeface="Arial"/>
                <a:ea typeface="Arial"/>
                <a:cs typeface="Arial"/>
                <a:sym typeface="Arial"/>
              </a:rPr>
              <a:t>Tools on BlackBoard Collaborate</a:t>
            </a:r>
            <a:endParaRPr/>
          </a:p>
          <a:p>
            <a:pPr indent="-342900" lvl="0" marL="342900" marR="0" rtl="0" algn="l">
              <a:lnSpc>
                <a:spcPct val="100000"/>
              </a:lnSpc>
              <a:spcBef>
                <a:spcPts val="480"/>
              </a:spcBef>
              <a:spcAft>
                <a:spcPts val="0"/>
              </a:spcAft>
              <a:buClr>
                <a:schemeClr val="accent1"/>
              </a:buClr>
              <a:buSzPts val="2040"/>
              <a:buFont typeface="Noto Sans Symbols"/>
              <a:buChar char="□"/>
            </a:pPr>
            <a:r>
              <a:rPr b="0" i="0" lang="en-US" sz="2400" u="none" cap="none" strike="noStrike">
                <a:solidFill>
                  <a:schemeClr val="dk2"/>
                </a:solidFill>
                <a:latin typeface="Arial"/>
                <a:ea typeface="Arial"/>
                <a:cs typeface="Arial"/>
                <a:sym typeface="Arial"/>
              </a:rPr>
              <a:t>More Kahoot!</a:t>
            </a:r>
            <a:endParaRPr/>
          </a:p>
          <a:p>
            <a:pPr indent="-342900" lvl="0" marL="342900" marR="0" rtl="0" algn="l">
              <a:lnSpc>
                <a:spcPct val="100000"/>
              </a:lnSpc>
              <a:spcBef>
                <a:spcPts val="480"/>
              </a:spcBef>
              <a:spcAft>
                <a:spcPts val="0"/>
              </a:spcAft>
              <a:buClr>
                <a:schemeClr val="accent1"/>
              </a:buClr>
              <a:buSzPts val="2040"/>
              <a:buFont typeface="Noto Sans Symbols"/>
              <a:buChar char="□"/>
            </a:pPr>
            <a:r>
              <a:rPr b="0" i="0" lang="en-US" sz="2400" u="none" cap="none" strike="noStrike">
                <a:solidFill>
                  <a:schemeClr val="dk2"/>
                </a:solidFill>
                <a:latin typeface="Arial"/>
                <a:ea typeface="Arial"/>
                <a:cs typeface="Arial"/>
                <a:sym typeface="Arial"/>
              </a:rPr>
              <a:t>Other applications (PowerPoint Slides)</a:t>
            </a:r>
            <a:endParaRPr/>
          </a:p>
          <a:p>
            <a:pPr indent="-342900" lvl="0" marL="342900" marR="0" rtl="0" algn="l">
              <a:lnSpc>
                <a:spcPct val="100000"/>
              </a:lnSpc>
              <a:spcBef>
                <a:spcPts val="480"/>
              </a:spcBef>
              <a:spcAft>
                <a:spcPts val="0"/>
              </a:spcAft>
              <a:buClr>
                <a:schemeClr val="accent1"/>
              </a:buClr>
              <a:buSzPts val="2040"/>
              <a:buFont typeface="Noto Sans Symbols"/>
              <a:buChar char="□"/>
            </a:pPr>
            <a:r>
              <a:rPr b="0" i="0" lang="en-US" sz="2400" u="none" cap="none" strike="noStrike">
                <a:solidFill>
                  <a:schemeClr val="dk2"/>
                </a:solidFill>
                <a:latin typeface="Arial"/>
                <a:ea typeface="Arial"/>
                <a:cs typeface="Arial"/>
                <a:sym typeface="Arial"/>
              </a:rPr>
              <a:t>Websites (H5P Studio, Padlet, Google Forms)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 name="Shape 189"/>
        <p:cNvGrpSpPr/>
        <p:nvPr/>
      </p:nvGrpSpPr>
      <p:grpSpPr>
        <a:xfrm>
          <a:off x="0" y="0"/>
          <a:ext cx="0" cy="0"/>
          <a:chOff x="0" y="0"/>
          <a:chExt cx="0" cy="0"/>
        </a:xfrm>
      </p:grpSpPr>
      <p:sp>
        <p:nvSpPr>
          <p:cNvPr id="190" name="Google Shape;190;p16"/>
          <p:cNvSpPr txBox="1"/>
          <p:nvPr>
            <p:ph type="title"/>
          </p:nvPr>
        </p:nvSpPr>
        <p:spPr>
          <a:xfrm>
            <a:off x="1676400" y="457200"/>
            <a:ext cx="7010400" cy="1295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“I am because you are!”</a:t>
            </a:r>
            <a:endParaRPr/>
          </a:p>
        </p:txBody>
      </p:sp>
      <p:pic>
        <p:nvPicPr>
          <p:cNvPr id="191" name="Google Shape;191;p16"/>
          <p:cNvPicPr preferRelativeResize="0"/>
          <p:nvPr>
            <p:ph idx="1" type="body"/>
          </p:nvPr>
        </p:nvPicPr>
        <p:blipFill rotWithShape="1">
          <a:blip r:embed="rId3">
            <a:alphaModFix/>
          </a:blip>
          <a:srcRect b="18256" l="71875" r="0" t="13468"/>
          <a:stretch/>
        </p:blipFill>
        <p:spPr>
          <a:xfrm>
            <a:off x="2743200" y="1524000"/>
            <a:ext cx="3390900" cy="4648200"/>
          </a:xfrm>
          <a:prstGeom prst="rect">
            <a:avLst/>
          </a:prstGeom>
          <a:noFill/>
          <a:ln>
            <a:noFill/>
          </a:ln>
        </p:spPr>
      </p:pic>
      <p:sp>
        <p:nvSpPr>
          <p:cNvPr id="192" name="Google Shape;192;p16"/>
          <p:cNvSpPr/>
          <p:nvPr/>
        </p:nvSpPr>
        <p:spPr>
          <a:xfrm>
            <a:off x="3505200" y="3124200"/>
            <a:ext cx="12954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93" name="Google Shape;193;p16"/>
          <p:cNvSpPr/>
          <p:nvPr/>
        </p:nvSpPr>
        <p:spPr>
          <a:xfrm>
            <a:off x="3505200" y="5181600"/>
            <a:ext cx="1066800" cy="1524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7" name="Shape 197"/>
        <p:cNvGrpSpPr/>
        <p:nvPr/>
      </p:nvGrpSpPr>
      <p:grpSpPr>
        <a:xfrm>
          <a:off x="0" y="0"/>
          <a:ext cx="0" cy="0"/>
          <a:chOff x="0" y="0"/>
          <a:chExt cx="0" cy="0"/>
        </a:xfrm>
      </p:grpSpPr>
      <p:sp>
        <p:nvSpPr>
          <p:cNvPr id="198" name="Google Shape;198;p17"/>
          <p:cNvSpPr txBox="1"/>
          <p:nvPr>
            <p:ph type="title"/>
          </p:nvPr>
        </p:nvSpPr>
        <p:spPr>
          <a:xfrm>
            <a:off x="1676400" y="457200"/>
            <a:ext cx="7010400" cy="1295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References</a:t>
            </a:r>
            <a:endParaRPr/>
          </a:p>
        </p:txBody>
      </p:sp>
      <p:sp>
        <p:nvSpPr>
          <p:cNvPr id="199" name="Google Shape;199;p17"/>
          <p:cNvSpPr txBox="1"/>
          <p:nvPr>
            <p:ph idx="1" type="body"/>
          </p:nvPr>
        </p:nvSpPr>
        <p:spPr>
          <a:xfrm>
            <a:off x="1676400" y="1981200"/>
            <a:ext cx="7010400" cy="4114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0"/>
              </a:spcBef>
              <a:spcAft>
                <a:spcPts val="0"/>
              </a:spcAft>
              <a:buClr>
                <a:schemeClr val="accent1"/>
              </a:buClr>
              <a:buSzPts val="1360"/>
              <a:buFont typeface="Noto Sans Symbols"/>
              <a:buNone/>
            </a:pPr>
            <a:r>
              <a:rPr b="0" i="0" lang="en-US" sz="1600" u="none" cap="none" strike="noStrike">
                <a:solidFill>
                  <a:schemeClr val="dk2"/>
                </a:solidFill>
                <a:latin typeface="Arial"/>
                <a:ea typeface="Arial"/>
                <a:cs typeface="Arial"/>
                <a:sym typeface="Arial"/>
              </a:rPr>
              <a:t>Brame, C.J. and Biel, R. (2015). Setting up and facilitating group work: Using cooperative learning groups effectively. Retrieved  from </a:t>
            </a:r>
            <a:r>
              <a:rPr b="0" i="0" lang="en-US" sz="1600" u="sng" cap="none" strike="noStrike">
                <a:solidFill>
                  <a:schemeClr val="dk2"/>
                </a:solidFill>
                <a:latin typeface="Arial"/>
                <a:ea typeface="Arial"/>
                <a:cs typeface="Arial"/>
                <a:sym typeface="Arial"/>
                <a:hlinkClick r:id="rId3">
                  <a:extLst>
                    <a:ext uri="{A12FA001-AC4F-418D-AE19-62706E023703}">
                      <ahyp:hlinkClr val="tx"/>
                    </a:ext>
                  </a:extLst>
                </a:hlinkClick>
              </a:rPr>
              <a:t>http://cft.vanderbilt.edu/guides-sub-pages/setting-up-and-facilitating-group-work-using-cooperative-learning-groups-effectively/.</a:t>
            </a:r>
            <a:r>
              <a:rPr b="0" i="0" lang="en-US" sz="1600" u="none" cap="none" strike="noStrike">
                <a:solidFill>
                  <a:schemeClr val="dk2"/>
                </a:solidFill>
                <a:latin typeface="Arial"/>
                <a:ea typeface="Arial"/>
                <a:cs typeface="Arial"/>
                <a:sym typeface="Arial"/>
              </a:rPr>
              <a:t> </a:t>
            </a:r>
            <a:endParaRPr/>
          </a:p>
          <a:p>
            <a:pPr indent="-342900" lvl="0" marL="342900" marR="0" rtl="0" algn="l">
              <a:lnSpc>
                <a:spcPct val="80000"/>
              </a:lnSpc>
              <a:spcBef>
                <a:spcPts val="320"/>
              </a:spcBef>
              <a:spcAft>
                <a:spcPts val="0"/>
              </a:spcAft>
              <a:buClr>
                <a:schemeClr val="accent1"/>
              </a:buClr>
              <a:buSzPts val="1360"/>
              <a:buFont typeface="Noto Sans Symbols"/>
              <a:buNone/>
            </a:pPr>
            <a:r>
              <a:t/>
            </a:r>
            <a:endParaRPr b="0" i="0" sz="1600" u="none" cap="none" strike="noStrike">
              <a:solidFill>
                <a:schemeClr val="dk2"/>
              </a:solidFill>
              <a:latin typeface="Arial"/>
              <a:ea typeface="Arial"/>
              <a:cs typeface="Arial"/>
              <a:sym typeface="Arial"/>
            </a:endParaRPr>
          </a:p>
          <a:p>
            <a:pPr indent="-342900" lvl="0" marL="342900" marR="0" rtl="0" algn="l">
              <a:lnSpc>
                <a:spcPct val="80000"/>
              </a:lnSpc>
              <a:spcBef>
                <a:spcPts val="320"/>
              </a:spcBef>
              <a:spcAft>
                <a:spcPts val="0"/>
              </a:spcAft>
              <a:buClr>
                <a:schemeClr val="accent1"/>
              </a:buClr>
              <a:buSzPts val="1360"/>
              <a:buFont typeface="Noto Sans Symbols"/>
              <a:buNone/>
            </a:pPr>
            <a:r>
              <a:rPr b="0" i="0" lang="en-US" sz="1600" u="none" cap="none" strike="noStrike">
                <a:solidFill>
                  <a:schemeClr val="dk2"/>
                </a:solidFill>
                <a:latin typeface="Arial"/>
                <a:ea typeface="Arial"/>
                <a:cs typeface="Arial"/>
                <a:sym typeface="Arial"/>
              </a:rPr>
              <a:t>Elkington, R. (2020). Ancient Wisdom for Ethical Leadership: Ubuntu and the Ethic of Ecosophy. </a:t>
            </a:r>
            <a:r>
              <a:rPr b="0" i="1" lang="en-US" sz="1600" u="none" cap="none" strike="noStrike">
                <a:solidFill>
                  <a:schemeClr val="dk2"/>
                </a:solidFill>
                <a:latin typeface="Arial"/>
                <a:ea typeface="Arial"/>
                <a:cs typeface="Arial"/>
                <a:sym typeface="Arial"/>
              </a:rPr>
              <a:t>Journal of Leadership Studies,</a:t>
            </a:r>
            <a:r>
              <a:rPr b="0" i="0" lang="en-US" sz="1600" u="none" cap="none" strike="noStrike">
                <a:solidFill>
                  <a:schemeClr val="dk2"/>
                </a:solidFill>
                <a:latin typeface="Arial"/>
                <a:ea typeface="Arial"/>
                <a:cs typeface="Arial"/>
                <a:sym typeface="Arial"/>
              </a:rPr>
              <a:t> </a:t>
            </a:r>
            <a:r>
              <a:rPr b="0" i="1" lang="en-US" sz="1600" u="none" cap="none" strike="noStrike">
                <a:solidFill>
                  <a:schemeClr val="dk2"/>
                </a:solidFill>
                <a:latin typeface="Arial"/>
                <a:ea typeface="Arial"/>
                <a:cs typeface="Arial"/>
                <a:sym typeface="Arial"/>
              </a:rPr>
              <a:t>13</a:t>
            </a:r>
            <a:r>
              <a:rPr b="0" i="0" lang="en-US" sz="1600" u="none" cap="none" strike="noStrike">
                <a:solidFill>
                  <a:schemeClr val="dk2"/>
                </a:solidFill>
                <a:latin typeface="Arial"/>
                <a:ea typeface="Arial"/>
                <a:cs typeface="Arial"/>
                <a:sym typeface="Arial"/>
              </a:rPr>
              <a:t>(4), 48-52. doi:10.1002/jls.21672 </a:t>
            </a:r>
            <a:endParaRPr/>
          </a:p>
          <a:p>
            <a:pPr indent="-342900" lvl="0" marL="342900" marR="0" rtl="0" algn="l">
              <a:lnSpc>
                <a:spcPct val="80000"/>
              </a:lnSpc>
              <a:spcBef>
                <a:spcPts val="320"/>
              </a:spcBef>
              <a:spcAft>
                <a:spcPts val="0"/>
              </a:spcAft>
              <a:buClr>
                <a:schemeClr val="accent1"/>
              </a:buClr>
              <a:buSzPts val="1360"/>
              <a:buFont typeface="Noto Sans Symbols"/>
              <a:buNone/>
            </a:pPr>
            <a:r>
              <a:t/>
            </a:r>
            <a:endParaRPr b="0" i="0" sz="1600" u="none" cap="none" strike="noStrike">
              <a:solidFill>
                <a:schemeClr val="dk2"/>
              </a:solidFill>
              <a:latin typeface="Arial"/>
              <a:ea typeface="Arial"/>
              <a:cs typeface="Arial"/>
              <a:sym typeface="Arial"/>
            </a:endParaRPr>
          </a:p>
          <a:p>
            <a:pPr indent="-342900" lvl="0" marL="342900" marR="0" rtl="0" algn="l">
              <a:lnSpc>
                <a:spcPct val="80000"/>
              </a:lnSpc>
              <a:spcBef>
                <a:spcPts val="320"/>
              </a:spcBef>
              <a:spcAft>
                <a:spcPts val="0"/>
              </a:spcAft>
              <a:buClr>
                <a:schemeClr val="accent1"/>
              </a:buClr>
              <a:buSzPts val="1360"/>
              <a:buFont typeface="Noto Sans Symbols"/>
              <a:buNone/>
            </a:pPr>
            <a:r>
              <a:rPr b="0" i="0" lang="en-US" sz="1600" u="none" cap="none" strike="noStrike">
                <a:solidFill>
                  <a:schemeClr val="dk2"/>
                </a:solidFill>
                <a:latin typeface="Arial"/>
                <a:ea typeface="Arial"/>
                <a:cs typeface="Arial"/>
                <a:sym typeface="Arial"/>
              </a:rPr>
              <a:t>Husain, Z. (2013) Effective communication brings successful organizational change. Department of Business Administration, Aligarh Muslim University, Aligarh, India </a:t>
            </a:r>
            <a:endParaRPr/>
          </a:p>
          <a:p>
            <a:pPr indent="-342900" lvl="0" marL="342900" marR="0" rtl="0" algn="l">
              <a:lnSpc>
                <a:spcPct val="80000"/>
              </a:lnSpc>
              <a:spcBef>
                <a:spcPts val="320"/>
              </a:spcBef>
              <a:spcAft>
                <a:spcPts val="0"/>
              </a:spcAft>
              <a:buClr>
                <a:schemeClr val="accent1"/>
              </a:buClr>
              <a:buSzPts val="1360"/>
              <a:buFont typeface="Noto Sans Symbols"/>
              <a:buNone/>
            </a:pPr>
            <a:r>
              <a:t/>
            </a:r>
            <a:endParaRPr b="0" i="0" sz="1600" u="none" cap="none" strike="noStrike">
              <a:solidFill>
                <a:schemeClr val="dk2"/>
              </a:solidFill>
              <a:latin typeface="Arial"/>
              <a:ea typeface="Arial"/>
              <a:cs typeface="Arial"/>
              <a:sym typeface="Arial"/>
            </a:endParaRPr>
          </a:p>
          <a:p>
            <a:pPr indent="-342900" lvl="0" marL="342900" marR="0" rtl="0" algn="l">
              <a:lnSpc>
                <a:spcPct val="80000"/>
              </a:lnSpc>
              <a:spcBef>
                <a:spcPts val="320"/>
              </a:spcBef>
              <a:spcAft>
                <a:spcPts val="0"/>
              </a:spcAft>
              <a:buClr>
                <a:schemeClr val="accent1"/>
              </a:buClr>
              <a:buSzPts val="1360"/>
              <a:buFont typeface="Noto Sans Symbols"/>
              <a:buNone/>
            </a:pPr>
            <a:r>
              <a:rPr b="0" i="0" lang="en-US" sz="1600" u="none" cap="none" strike="noStrike">
                <a:solidFill>
                  <a:schemeClr val="dk2"/>
                </a:solidFill>
                <a:latin typeface="Arial"/>
                <a:ea typeface="Arial"/>
                <a:cs typeface="Arial"/>
                <a:sym typeface="Arial"/>
              </a:rPr>
              <a:t>Patrick E. Parrish. (2009). Aesthetic Principles for Instructional Design. Educational Technology Research and Development, 57(4), 511–528. </a:t>
            </a:r>
            <a:r>
              <a:rPr b="0" i="0" lang="en-US" sz="1600" u="sng" cap="none" strike="noStrike">
                <a:solidFill>
                  <a:schemeClr val="dk2"/>
                </a:solidFill>
                <a:latin typeface="Arial"/>
                <a:ea typeface="Arial"/>
                <a:cs typeface="Arial"/>
                <a:sym typeface="Arial"/>
                <a:hlinkClick r:id="rId4">
                  <a:extLst>
                    <a:ext uri="{A12FA001-AC4F-418D-AE19-62706E023703}">
                      <ahyp:hlinkClr val="tx"/>
                    </a:ext>
                  </a:extLst>
                </a:hlinkClick>
              </a:rPr>
              <a:t>https://doi.org/10.1007/s11423-007-9060-7</a:t>
            </a:r>
            <a:r>
              <a:rPr b="0" i="0" lang="en-US" sz="1600" u="none" cap="none" strike="noStrike">
                <a:solidFill>
                  <a:schemeClr val="dk2"/>
                </a:solidFill>
                <a:latin typeface="Arial"/>
                <a:ea typeface="Arial"/>
                <a:cs typeface="Arial"/>
                <a:sym typeface="Arial"/>
              </a:rPr>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6" name="Shape 76"/>
        <p:cNvGrpSpPr/>
        <p:nvPr/>
      </p:nvGrpSpPr>
      <p:grpSpPr>
        <a:xfrm>
          <a:off x="0" y="0"/>
          <a:ext cx="0" cy="0"/>
          <a:chOff x="0" y="0"/>
          <a:chExt cx="0" cy="0"/>
        </a:xfrm>
      </p:grpSpPr>
      <p:sp>
        <p:nvSpPr>
          <p:cNvPr id="77" name="Google Shape;77;p2"/>
          <p:cNvSpPr txBox="1"/>
          <p:nvPr>
            <p:ph idx="4294967295" type="title"/>
          </p:nvPr>
        </p:nvSpPr>
        <p:spPr>
          <a:xfrm>
            <a:off x="1676400" y="457200"/>
            <a:ext cx="7010400" cy="1295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Welcome to FRE272!</a:t>
            </a:r>
            <a:endParaRPr/>
          </a:p>
        </p:txBody>
      </p:sp>
      <p:graphicFrame>
        <p:nvGraphicFramePr>
          <p:cNvPr id="78" name="Google Shape;78;p2"/>
          <p:cNvGraphicFramePr/>
          <p:nvPr/>
        </p:nvGraphicFramePr>
        <p:xfrm>
          <a:off x="1676400" y="2219325"/>
          <a:ext cx="3440112" cy="3638550"/>
        </p:xfrm>
        <a:graphic>
          <a:graphicData uri="http://schemas.openxmlformats.org/presentationml/2006/ole">
            <mc:AlternateContent>
              <mc:Choice Requires="v">
                <p:oleObj r:id="rId4" imgH="3638550" imgW="3440112" progId="Paint.Picture" spid="_x0000_s1">
                  <p:embed/>
                </p:oleObj>
              </mc:Choice>
              <mc:Fallback>
                <p:oleObj r:id="rId5" imgH="3638550" imgW="3440112" progId="Paint.Picture">
                  <p:embed/>
                  <p:pic>
                    <p:nvPicPr>
                      <p:cNvPr id="78" name="Google Shape;78;p2"/>
                      <p:cNvPicPr preferRelativeResize="0"/>
                      <p:nvPr>
                        <p:ph idx="4294967295" type="body"/>
                      </p:nvPr>
                    </p:nvPicPr>
                    <p:blipFill rotWithShape="1">
                      <a:blip r:embed="rId6">
                        <a:alphaModFix/>
                      </a:blip>
                      <a:srcRect b="0" l="0" r="0" t="0"/>
                      <a:stretch/>
                    </p:blipFill>
                    <p:spPr>
                      <a:xfrm>
                        <a:off x="1676400" y="2219325"/>
                        <a:ext cx="3440112" cy="3638550"/>
                      </a:xfrm>
                      <a:prstGeom prst="rect">
                        <a:avLst/>
                      </a:prstGeom>
                      <a:noFill/>
                      <a:ln>
                        <a:noFill/>
                      </a:ln>
                    </p:spPr>
                  </p:pic>
                </p:oleObj>
              </mc:Fallback>
            </mc:AlternateContent>
          </a:graphicData>
        </a:graphic>
      </p:graphicFrame>
      <p:pic>
        <p:nvPicPr>
          <p:cNvPr descr="Language and Its Development – Brewminate" id="79" name="Google Shape;79;p2"/>
          <p:cNvPicPr preferRelativeResize="0"/>
          <p:nvPr>
            <p:ph idx="4294967295" type="body"/>
          </p:nvPr>
        </p:nvPicPr>
        <p:blipFill rotWithShape="1">
          <a:blip r:embed="rId7">
            <a:alphaModFix/>
          </a:blip>
          <a:srcRect b="0" l="0" r="0" t="0"/>
          <a:stretch/>
        </p:blipFill>
        <p:spPr>
          <a:xfrm>
            <a:off x="5246687" y="2201862"/>
            <a:ext cx="3440112" cy="367188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3" name="Shape 83"/>
        <p:cNvGrpSpPr/>
        <p:nvPr/>
      </p:nvGrpSpPr>
      <p:grpSpPr>
        <a:xfrm>
          <a:off x="0" y="0"/>
          <a:ext cx="0" cy="0"/>
          <a:chOff x="0" y="0"/>
          <a:chExt cx="0" cy="0"/>
        </a:xfrm>
      </p:grpSpPr>
      <p:sp>
        <p:nvSpPr>
          <p:cNvPr id="84" name="Google Shape;84;p3"/>
          <p:cNvSpPr txBox="1"/>
          <p:nvPr>
            <p:ph type="title"/>
          </p:nvPr>
        </p:nvSpPr>
        <p:spPr>
          <a:xfrm>
            <a:off x="1676400" y="457200"/>
            <a:ext cx="7010400" cy="1295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Ubuntu</a:t>
            </a:r>
            <a:endParaRPr/>
          </a:p>
        </p:txBody>
      </p:sp>
      <p:pic>
        <p:nvPicPr>
          <p:cNvPr descr="Ubuntu is . . . . | Work ethic quotes, Ethics quotes, Philosophy quotes" id="85" name="Google Shape;85;p3"/>
          <p:cNvPicPr preferRelativeResize="0"/>
          <p:nvPr/>
        </p:nvPicPr>
        <p:blipFill rotWithShape="1">
          <a:blip r:embed="rId3">
            <a:alphaModFix/>
          </a:blip>
          <a:srcRect b="0" l="0" r="0" t="0"/>
          <a:stretch/>
        </p:blipFill>
        <p:spPr>
          <a:xfrm>
            <a:off x="2438400" y="1524000"/>
            <a:ext cx="4191000" cy="4191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9" name="Shape 89"/>
        <p:cNvGrpSpPr/>
        <p:nvPr/>
      </p:nvGrpSpPr>
      <p:grpSpPr>
        <a:xfrm>
          <a:off x="0" y="0"/>
          <a:ext cx="0" cy="0"/>
          <a:chOff x="0" y="0"/>
          <a:chExt cx="0" cy="0"/>
        </a:xfrm>
      </p:grpSpPr>
      <p:sp>
        <p:nvSpPr>
          <p:cNvPr id="90" name="Google Shape;90;p4"/>
          <p:cNvSpPr txBox="1"/>
          <p:nvPr>
            <p:ph idx="4294967295" type="title"/>
          </p:nvPr>
        </p:nvSpPr>
        <p:spPr>
          <a:xfrm>
            <a:off x="1676400" y="457200"/>
            <a:ext cx="7010400" cy="1295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 A “French” Start ♬ </a:t>
            </a:r>
            <a:endParaRPr/>
          </a:p>
        </p:txBody>
      </p:sp>
      <p:pic>
        <p:nvPicPr>
          <p:cNvPr id="91" name="Google Shape;91;p4"/>
          <p:cNvPicPr preferRelativeResize="0"/>
          <p:nvPr>
            <p:ph idx="4294967295" type="body"/>
          </p:nvPr>
        </p:nvPicPr>
        <p:blipFill rotWithShape="1">
          <a:blip r:embed="rId3">
            <a:alphaModFix/>
          </a:blip>
          <a:srcRect b="22554" l="5703" r="56645" t="30305"/>
          <a:stretch/>
        </p:blipFill>
        <p:spPr>
          <a:xfrm>
            <a:off x="304800" y="1828800"/>
            <a:ext cx="3870325" cy="2185987"/>
          </a:xfrm>
          <a:prstGeom prst="rect">
            <a:avLst/>
          </a:prstGeom>
          <a:noFill/>
          <a:ln>
            <a:noFill/>
          </a:ln>
        </p:spPr>
      </p:pic>
      <p:pic>
        <p:nvPicPr>
          <p:cNvPr id="92" name="Google Shape;92;p4"/>
          <p:cNvPicPr preferRelativeResize="0"/>
          <p:nvPr>
            <p:ph idx="4294967295" type="body"/>
          </p:nvPr>
        </p:nvPicPr>
        <p:blipFill rotWithShape="1">
          <a:blip r:embed="rId4">
            <a:alphaModFix/>
          </a:blip>
          <a:srcRect b="15587" l="0" r="0" t="19575"/>
          <a:stretch/>
        </p:blipFill>
        <p:spPr>
          <a:xfrm>
            <a:off x="4267200" y="1752600"/>
            <a:ext cx="4876800" cy="2185987"/>
          </a:xfrm>
          <a:prstGeom prst="rect">
            <a:avLst/>
          </a:prstGeom>
          <a:noFill/>
          <a:ln>
            <a:noFill/>
          </a:ln>
        </p:spPr>
      </p:pic>
      <p:pic>
        <p:nvPicPr>
          <p:cNvPr id="93" name="Google Shape;93;p4"/>
          <p:cNvPicPr preferRelativeResize="0"/>
          <p:nvPr>
            <p:ph idx="4294967295" type="body"/>
          </p:nvPr>
        </p:nvPicPr>
        <p:blipFill rotWithShape="1">
          <a:blip r:embed="rId5">
            <a:alphaModFix/>
          </a:blip>
          <a:srcRect b="18795" l="0" r="0" t="25471"/>
          <a:stretch/>
        </p:blipFill>
        <p:spPr>
          <a:xfrm>
            <a:off x="0" y="4038600"/>
            <a:ext cx="4876800" cy="1749425"/>
          </a:xfrm>
          <a:prstGeom prst="rect">
            <a:avLst/>
          </a:prstGeom>
          <a:noFill/>
          <a:ln>
            <a:noFill/>
          </a:ln>
        </p:spPr>
      </p:pic>
      <p:pic>
        <p:nvPicPr>
          <p:cNvPr id="94" name="Google Shape;94;p4"/>
          <p:cNvPicPr preferRelativeResize="0"/>
          <p:nvPr>
            <p:ph idx="4294967295" type="body"/>
          </p:nvPr>
        </p:nvPicPr>
        <p:blipFill rotWithShape="1">
          <a:blip r:embed="rId6">
            <a:alphaModFix/>
          </a:blip>
          <a:srcRect b="15311" l="1802" r="0" t="18504"/>
          <a:stretch/>
        </p:blipFill>
        <p:spPr>
          <a:xfrm>
            <a:off x="4959350" y="4038600"/>
            <a:ext cx="4184650" cy="1828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8" name="Shape 98"/>
        <p:cNvGrpSpPr/>
        <p:nvPr/>
      </p:nvGrpSpPr>
      <p:grpSpPr>
        <a:xfrm>
          <a:off x="0" y="0"/>
          <a:ext cx="0" cy="0"/>
          <a:chOff x="0" y="0"/>
          <a:chExt cx="0" cy="0"/>
        </a:xfrm>
      </p:grpSpPr>
      <p:sp>
        <p:nvSpPr>
          <p:cNvPr id="99" name="Google Shape;99;p5"/>
          <p:cNvSpPr txBox="1"/>
          <p:nvPr>
            <p:ph type="title"/>
          </p:nvPr>
        </p:nvSpPr>
        <p:spPr>
          <a:xfrm>
            <a:off x="1676400" y="457200"/>
            <a:ext cx="7010400" cy="1295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Communication is Key</a:t>
            </a:r>
            <a:endParaRPr/>
          </a:p>
        </p:txBody>
      </p:sp>
      <p:pic>
        <p:nvPicPr>
          <p:cNvPr descr="Memetic Communication | Know Your Meme" id="100" name="Google Shape;100;p5"/>
          <p:cNvPicPr preferRelativeResize="0"/>
          <p:nvPr/>
        </p:nvPicPr>
        <p:blipFill rotWithShape="1">
          <a:blip r:embed="rId3">
            <a:alphaModFix/>
          </a:blip>
          <a:srcRect b="0" l="0" r="0" t="0"/>
          <a:stretch/>
        </p:blipFill>
        <p:spPr>
          <a:xfrm>
            <a:off x="2438400" y="1524000"/>
            <a:ext cx="4267200" cy="4267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4" name="Shape 104"/>
        <p:cNvGrpSpPr/>
        <p:nvPr/>
      </p:nvGrpSpPr>
      <p:grpSpPr>
        <a:xfrm>
          <a:off x="0" y="0"/>
          <a:ext cx="0" cy="0"/>
          <a:chOff x="0" y="0"/>
          <a:chExt cx="0" cy="0"/>
        </a:xfrm>
      </p:grpSpPr>
      <p:sp>
        <p:nvSpPr>
          <p:cNvPr id="105" name="Google Shape;105;p6"/>
          <p:cNvSpPr txBox="1"/>
          <p:nvPr>
            <p:ph type="title"/>
          </p:nvPr>
        </p:nvSpPr>
        <p:spPr>
          <a:xfrm>
            <a:off x="1676400" y="457200"/>
            <a:ext cx="7010400" cy="1295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Pop Quiz!</a:t>
            </a:r>
            <a:endParaRPr/>
          </a:p>
        </p:txBody>
      </p:sp>
      <p:pic>
        <p:nvPicPr>
          <p:cNvPr descr="2021?! WHY? I thought you'd be nicer to me than 2020! - Disillusioned Cat |  Make a Meme" id="106" name="Google Shape;106;p6"/>
          <p:cNvPicPr preferRelativeResize="0"/>
          <p:nvPr/>
        </p:nvPicPr>
        <p:blipFill rotWithShape="1">
          <a:blip r:embed="rId3">
            <a:alphaModFix/>
          </a:blip>
          <a:srcRect b="0" l="0" r="0" t="0"/>
          <a:stretch/>
        </p:blipFill>
        <p:spPr>
          <a:xfrm>
            <a:off x="2743200" y="1981200"/>
            <a:ext cx="3579812" cy="4038600"/>
          </a:xfrm>
          <a:prstGeom prst="rect">
            <a:avLst/>
          </a:prstGeom>
          <a:noFill/>
          <a:ln>
            <a:noFill/>
          </a:ln>
        </p:spPr>
      </p:pic>
      <p:sp>
        <p:nvSpPr>
          <p:cNvPr id="107" name="Google Shape;107;p6"/>
          <p:cNvSpPr txBox="1"/>
          <p:nvPr/>
        </p:nvSpPr>
        <p:spPr>
          <a:xfrm>
            <a:off x="2209800" y="1447800"/>
            <a:ext cx="4446587"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Cambria"/>
              <a:buNone/>
            </a:pPr>
            <a:r>
              <a:rPr b="1" i="0" lang="en-US" sz="2000" u="none">
                <a:solidFill>
                  <a:schemeClr val="dk1"/>
                </a:solidFill>
                <a:latin typeface="Cambria"/>
                <a:ea typeface="Cambria"/>
                <a:cs typeface="Cambria"/>
                <a:sym typeface="Cambria"/>
              </a:rPr>
              <a:t>What is this animal called in French?</a:t>
            </a:r>
            <a:endParaRPr/>
          </a:p>
        </p:txBody>
      </p:sp>
      <p:sp>
        <p:nvSpPr>
          <p:cNvPr id="108" name="Google Shape;108;p6"/>
          <p:cNvSpPr txBox="1"/>
          <p:nvPr/>
        </p:nvSpPr>
        <p:spPr>
          <a:xfrm>
            <a:off x="6629400" y="3657600"/>
            <a:ext cx="167322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Hint: A cat!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2" name="Shape 112"/>
        <p:cNvGrpSpPr/>
        <p:nvPr/>
      </p:nvGrpSpPr>
      <p:grpSpPr>
        <a:xfrm>
          <a:off x="0" y="0"/>
          <a:ext cx="0" cy="0"/>
          <a:chOff x="0" y="0"/>
          <a:chExt cx="0" cy="0"/>
        </a:xfrm>
      </p:grpSpPr>
      <p:sp>
        <p:nvSpPr>
          <p:cNvPr id="113" name="Google Shape;113;p7"/>
          <p:cNvSpPr txBox="1"/>
          <p:nvPr>
            <p:ph idx="4294967295" type="title"/>
          </p:nvPr>
        </p:nvSpPr>
        <p:spPr>
          <a:xfrm>
            <a:off x="1676400" y="457200"/>
            <a:ext cx="7010400" cy="1295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Let’s do French Linguistics!</a:t>
            </a:r>
            <a:endParaRPr/>
          </a:p>
        </p:txBody>
      </p:sp>
      <p:sp>
        <p:nvSpPr>
          <p:cNvPr id="114" name="Google Shape;114;p7"/>
          <p:cNvSpPr txBox="1"/>
          <p:nvPr>
            <p:ph idx="4294967295" type="body"/>
          </p:nvPr>
        </p:nvSpPr>
        <p:spPr>
          <a:xfrm>
            <a:off x="1066800" y="2332037"/>
            <a:ext cx="4038600" cy="45259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accent1"/>
              </a:buClr>
              <a:buSzPts val="3400"/>
              <a:buFont typeface="Noto Sans Symbols"/>
              <a:buNone/>
            </a:pPr>
            <a:r>
              <a:rPr b="0" i="0" lang="en-US" sz="4000" u="sng" cap="none" strike="noStrike">
                <a:solidFill>
                  <a:schemeClr val="dk2"/>
                </a:solidFill>
                <a:latin typeface="Arial"/>
                <a:ea typeface="Arial"/>
                <a:cs typeface="Arial"/>
                <a:sym typeface="Arial"/>
              </a:rPr>
              <a:t>Un chat</a:t>
            </a:r>
            <a:endParaRPr/>
          </a:p>
        </p:txBody>
      </p:sp>
      <p:sp>
        <p:nvSpPr>
          <p:cNvPr id="115" name="Google Shape;115;p7"/>
          <p:cNvSpPr txBox="1"/>
          <p:nvPr/>
        </p:nvSpPr>
        <p:spPr>
          <a:xfrm>
            <a:off x="1219200" y="3200400"/>
            <a:ext cx="742950" cy="1830387"/>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9600"/>
              <a:buFont typeface="Arial"/>
              <a:buNone/>
            </a:pPr>
            <a:r>
              <a:rPr b="0" i="0" lang="en-US" sz="9600" u="none">
                <a:solidFill>
                  <a:schemeClr val="dk1"/>
                </a:solidFill>
                <a:latin typeface="Arial"/>
                <a:ea typeface="Arial"/>
                <a:cs typeface="Arial"/>
                <a:sym typeface="Arial"/>
              </a:rPr>
              <a:t>ɛ̃</a:t>
            </a:r>
            <a:br>
              <a:rPr b="0" i="0" lang="en-US" sz="1800" u="none">
                <a:solidFill>
                  <a:schemeClr val="dk1"/>
                </a:solidFill>
                <a:latin typeface="Arial"/>
                <a:ea typeface="Arial"/>
                <a:cs typeface="Arial"/>
                <a:sym typeface="Arial"/>
              </a:rPr>
            </a:br>
            <a:endParaRPr/>
          </a:p>
        </p:txBody>
      </p:sp>
      <p:sp>
        <p:nvSpPr>
          <p:cNvPr id="116" name="Google Shape;116;p7"/>
          <p:cNvSpPr txBox="1"/>
          <p:nvPr/>
        </p:nvSpPr>
        <p:spPr>
          <a:xfrm>
            <a:off x="1828800" y="3124200"/>
            <a:ext cx="1471612" cy="155575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9600"/>
              <a:buFont typeface="Arial"/>
              <a:buNone/>
            </a:pPr>
            <a:r>
              <a:rPr b="0" i="0" lang="en-US" sz="9600" u="none">
                <a:solidFill>
                  <a:schemeClr val="dk1"/>
                </a:solidFill>
                <a:latin typeface="Arial"/>
                <a:ea typeface="Arial"/>
                <a:cs typeface="Arial"/>
                <a:sym typeface="Arial"/>
              </a:rPr>
              <a:t>ʃa </a:t>
            </a:r>
            <a:endParaRPr/>
          </a:p>
        </p:txBody>
      </p:sp>
      <p:pic>
        <p:nvPicPr>
          <p:cNvPr descr="28 Hilarious Reasons Why The French Language Is The Worst | Bored Panda" id="117" name="Google Shape;117;p7"/>
          <p:cNvPicPr preferRelativeResize="0"/>
          <p:nvPr>
            <p:ph idx="4294967295" type="body"/>
          </p:nvPr>
        </p:nvPicPr>
        <p:blipFill rotWithShape="1">
          <a:blip r:embed="rId3">
            <a:alphaModFix/>
          </a:blip>
          <a:srcRect b="0" l="0" r="0" t="0"/>
          <a:stretch/>
        </p:blipFill>
        <p:spPr>
          <a:xfrm>
            <a:off x="4532312" y="2259012"/>
            <a:ext cx="3440112" cy="340836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1" name="Shape 121"/>
        <p:cNvGrpSpPr/>
        <p:nvPr/>
      </p:nvGrpSpPr>
      <p:grpSpPr>
        <a:xfrm>
          <a:off x="0" y="0"/>
          <a:ext cx="0" cy="0"/>
          <a:chOff x="0" y="0"/>
          <a:chExt cx="0" cy="0"/>
        </a:xfrm>
      </p:grpSpPr>
      <p:sp>
        <p:nvSpPr>
          <p:cNvPr id="122" name="Google Shape;122;p8"/>
          <p:cNvSpPr txBox="1"/>
          <p:nvPr>
            <p:ph type="title"/>
          </p:nvPr>
        </p:nvSpPr>
        <p:spPr>
          <a:xfrm>
            <a:off x="1676400" y="457200"/>
            <a:ext cx="7010400" cy="1295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The Plot Development</a:t>
            </a:r>
            <a:endParaRPr/>
          </a:p>
        </p:txBody>
      </p:sp>
      <p:sp>
        <p:nvSpPr>
          <p:cNvPr id="123" name="Google Shape;123;p8"/>
          <p:cNvSpPr txBox="1"/>
          <p:nvPr/>
        </p:nvSpPr>
        <p:spPr>
          <a:xfrm>
            <a:off x="685800" y="2590800"/>
            <a:ext cx="6400800" cy="2057400"/>
          </a:xfrm>
          <a:prstGeom prst="rect">
            <a:avLst/>
          </a:prstGeom>
          <a:solidFill>
            <a:schemeClr val="accent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4" name="Google Shape;124;p8"/>
          <p:cNvSpPr/>
          <p:nvPr/>
        </p:nvSpPr>
        <p:spPr>
          <a:xfrm>
            <a:off x="762000" y="3124200"/>
            <a:ext cx="1371600" cy="914400"/>
          </a:xfrm>
          <a:prstGeom prst="ellipse">
            <a:avLst/>
          </a:prstGeom>
          <a:solidFill>
            <a:srgbClr val="E70943"/>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student</a:t>
            </a:r>
            <a:endParaRPr/>
          </a:p>
        </p:txBody>
      </p:sp>
      <p:sp>
        <p:nvSpPr>
          <p:cNvPr id="125" name="Google Shape;125;p8"/>
          <p:cNvSpPr/>
          <p:nvPr/>
        </p:nvSpPr>
        <p:spPr>
          <a:xfrm>
            <a:off x="1981200" y="1752600"/>
            <a:ext cx="4267200" cy="685800"/>
          </a:xfrm>
          <a:prstGeom prst="ellipse">
            <a:avLst/>
          </a:prstGeom>
          <a:solidFill>
            <a:srgbClr val="E70943"/>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FSG Leader: Give Question</a:t>
            </a:r>
            <a:endParaRPr/>
          </a:p>
        </p:txBody>
      </p:sp>
      <p:sp>
        <p:nvSpPr>
          <p:cNvPr id="126" name="Google Shape;126;p8"/>
          <p:cNvSpPr/>
          <p:nvPr/>
        </p:nvSpPr>
        <p:spPr>
          <a:xfrm>
            <a:off x="914400" y="4953000"/>
            <a:ext cx="5791200" cy="838200"/>
          </a:xfrm>
          <a:prstGeom prst="rightArrow">
            <a:avLst>
              <a:gd fmla="val 50000" name="adj1"/>
              <a:gd fmla="val 50000" name="adj2"/>
            </a:avLst>
          </a:prstGeom>
          <a:solidFill>
            <a:srgbClr val="20B44E"/>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Development</a:t>
            </a:r>
            <a:endParaRPr/>
          </a:p>
        </p:txBody>
      </p:sp>
      <p:sp>
        <p:nvSpPr>
          <p:cNvPr id="127" name="Google Shape;127;p8"/>
          <p:cNvSpPr txBox="1"/>
          <p:nvPr/>
        </p:nvSpPr>
        <p:spPr>
          <a:xfrm>
            <a:off x="7162800" y="3352800"/>
            <a:ext cx="1336675" cy="457200"/>
          </a:xfrm>
          <a:prstGeom prst="rect">
            <a:avLst/>
          </a:prstGeom>
          <a:solidFill>
            <a:srgbClr val="20B44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Success</a:t>
            </a:r>
            <a:endParaRPr/>
          </a:p>
        </p:txBody>
      </p:sp>
      <p:sp>
        <p:nvSpPr>
          <p:cNvPr id="128" name="Google Shape;128;p8"/>
          <p:cNvSpPr/>
          <p:nvPr/>
        </p:nvSpPr>
        <p:spPr>
          <a:xfrm>
            <a:off x="685800" y="3962400"/>
            <a:ext cx="1752600" cy="838200"/>
          </a:xfrm>
          <a:prstGeom prst="stripedRightArrow">
            <a:avLst>
              <a:gd fmla="val 50000" name="adj1"/>
              <a:gd fmla="val 50000" name="adj2"/>
            </a:avLst>
          </a:prstGeom>
          <a:solidFill>
            <a:schemeClr val="l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Struggle</a:t>
            </a:r>
            <a:endParaRPr/>
          </a:p>
        </p:txBody>
      </p:sp>
      <p:sp>
        <p:nvSpPr>
          <p:cNvPr id="129" name="Google Shape;129;p8"/>
          <p:cNvSpPr/>
          <p:nvPr>
            <p:ph idx="1" type="body"/>
          </p:nvPr>
        </p:nvSpPr>
        <p:spPr>
          <a:xfrm>
            <a:off x="2286000" y="3657600"/>
            <a:ext cx="1493837" cy="762000"/>
          </a:xfrm>
          <a:prstGeom prst="stripedRightArrow">
            <a:avLst>
              <a:gd fmla="val 50000" name="adj1"/>
              <a:gd fmla="val 50000" name="adj2"/>
            </a:avLst>
          </a:prstGeom>
          <a:solidFill>
            <a:schemeClr val="lt1"/>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342900" lvl="0" marL="342900" marR="0" rtl="0" algn="ctr">
              <a:lnSpc>
                <a:spcPct val="90000"/>
              </a:lnSpc>
              <a:spcBef>
                <a:spcPts val="0"/>
              </a:spcBef>
              <a:spcAft>
                <a:spcPts val="0"/>
              </a:spcAft>
              <a:buClr>
                <a:schemeClr val="accent1"/>
              </a:buClr>
              <a:buSzPts val="2040"/>
              <a:buFont typeface="Noto Sans Symbols"/>
              <a:buNone/>
            </a:pPr>
            <a:r>
              <a:rPr b="0" i="0" lang="en-US" sz="2400" u="none" cap="none" strike="noStrike">
                <a:solidFill>
                  <a:schemeClr val="dk2"/>
                </a:solidFill>
                <a:latin typeface="Arial"/>
                <a:ea typeface="Arial"/>
                <a:cs typeface="Arial"/>
                <a:sym typeface="Arial"/>
              </a:rPr>
              <a:t>Think</a:t>
            </a:r>
            <a:endParaRPr/>
          </a:p>
        </p:txBody>
      </p:sp>
      <p:sp>
        <p:nvSpPr>
          <p:cNvPr id="130" name="Google Shape;130;p8"/>
          <p:cNvSpPr/>
          <p:nvPr/>
        </p:nvSpPr>
        <p:spPr>
          <a:xfrm>
            <a:off x="4648200" y="2438400"/>
            <a:ext cx="2590800" cy="990600"/>
          </a:xfrm>
          <a:prstGeom prst="notchedRightArrow">
            <a:avLst>
              <a:gd fmla="val 50000" name="adj1"/>
              <a:gd fmla="val 50000" name="adj2"/>
            </a:avLst>
          </a:prstGeom>
          <a:solidFill>
            <a:schemeClr val="l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Make Progress</a:t>
            </a:r>
            <a:endParaRPr/>
          </a:p>
        </p:txBody>
      </p:sp>
      <p:sp>
        <p:nvSpPr>
          <p:cNvPr id="131" name="Google Shape;131;p8"/>
          <p:cNvSpPr/>
          <p:nvPr/>
        </p:nvSpPr>
        <p:spPr>
          <a:xfrm>
            <a:off x="3657600" y="3048000"/>
            <a:ext cx="1981200" cy="1143000"/>
          </a:xfrm>
          <a:prstGeom prst="stripedRightArrow">
            <a:avLst>
              <a:gd fmla="val 50000" name="adj1"/>
              <a:gd fmla="val 50000" name="adj2"/>
            </a:avLst>
          </a:prstGeom>
          <a:solidFill>
            <a:schemeClr val="l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Use Skills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5" name="Shape 135"/>
        <p:cNvGrpSpPr/>
        <p:nvPr/>
      </p:nvGrpSpPr>
      <p:grpSpPr>
        <a:xfrm>
          <a:off x="0" y="0"/>
          <a:ext cx="0" cy="0"/>
          <a:chOff x="0" y="0"/>
          <a:chExt cx="0" cy="0"/>
        </a:xfrm>
      </p:grpSpPr>
      <p:sp>
        <p:nvSpPr>
          <p:cNvPr id="136" name="Google Shape;136;p9"/>
          <p:cNvSpPr txBox="1"/>
          <p:nvPr>
            <p:ph idx="4294967295" type="title"/>
          </p:nvPr>
        </p:nvSpPr>
        <p:spPr>
          <a:xfrm>
            <a:off x="1676400" y="457200"/>
            <a:ext cx="7010400" cy="1295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 Group Work</a:t>
            </a:r>
            <a:endParaRPr/>
          </a:p>
        </p:txBody>
      </p:sp>
      <p:pic>
        <p:nvPicPr>
          <p:cNvPr id="137" name="Google Shape;137;p9"/>
          <p:cNvPicPr preferRelativeResize="0"/>
          <p:nvPr>
            <p:ph idx="4294967295" type="body"/>
          </p:nvPr>
        </p:nvPicPr>
        <p:blipFill rotWithShape="1">
          <a:blip r:embed="rId3">
            <a:alphaModFix/>
          </a:blip>
          <a:srcRect b="15818" l="4377" r="31927" t="21887"/>
          <a:stretch/>
        </p:blipFill>
        <p:spPr>
          <a:xfrm>
            <a:off x="1981200" y="2514600"/>
            <a:ext cx="5486400" cy="3306762"/>
          </a:xfrm>
          <a:prstGeom prst="rect">
            <a:avLst/>
          </a:prstGeom>
          <a:noFill/>
          <a:ln>
            <a:noFill/>
          </a:ln>
        </p:spPr>
      </p:pic>
      <p:sp>
        <p:nvSpPr>
          <p:cNvPr id="138" name="Google Shape;138;p9"/>
          <p:cNvSpPr txBox="1"/>
          <p:nvPr/>
        </p:nvSpPr>
        <p:spPr>
          <a:xfrm>
            <a:off x="3048000" y="1752600"/>
            <a:ext cx="3363912" cy="579437"/>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3200"/>
              <a:buFont typeface="Arial"/>
              <a:buNone/>
            </a:pPr>
            <a:r>
              <a:rPr b="0" i="0" lang="en-US" sz="3200" u="none">
                <a:solidFill>
                  <a:schemeClr val="dk1"/>
                </a:solidFill>
                <a:latin typeface="Arial"/>
                <a:ea typeface="Arial"/>
                <a:cs typeface="Arial"/>
                <a:sym typeface="Arial"/>
              </a:rPr>
              <a:t>Think-Pair-Share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ascade">
  <a:themeElements>
    <a:clrScheme name="default">
      <a:dk1>
        <a:srgbClr val="FFFFFF"/>
      </a:dk1>
      <a:lt1>
        <a:srgbClr val="000066"/>
      </a:lt1>
      <a:dk2>
        <a:srgbClr val="FFFFFF"/>
      </a:dk2>
      <a:lt2>
        <a:srgbClr val="FFFFCC"/>
      </a:lt2>
      <a:accent1>
        <a:srgbClr val="0078F0"/>
      </a:accent1>
      <a:accent2>
        <a:srgbClr val="CCECFF"/>
      </a:accent2>
      <a:accent3>
        <a:srgbClr val="000066"/>
      </a:accent3>
      <a:accent4>
        <a:srgbClr val="0078F0"/>
      </a:accent4>
      <a:accent5>
        <a:srgbClr val="CCECFF"/>
      </a:accent5>
      <a:accent6>
        <a:srgbClr val="000066"/>
      </a:accent6>
      <a:hlink>
        <a:srgbClr val="3399FF"/>
      </a:hlink>
      <a:folHlink>
        <a:srgbClr val="FF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2021-04-08T02:22:08Z</dcterms:created>
  <dc:creator>Adrita Afsara Khan</dc:creator>
</cp:coreProperties>
</file>

<file path=docProps/custom.xml><?xml version="1.0" encoding="utf-8"?>
<Properties xmlns="http://schemas.openxmlformats.org/officeDocument/2006/custom-properties" xmlns:vt="http://schemas.openxmlformats.org/officeDocument/2006/docPropsVTypes"/>
</file>